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64" r:id="rId7"/>
    <p:sldId id="259" r:id="rId8"/>
    <p:sldId id="272" r:id="rId9"/>
    <p:sldId id="260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AEE00"/>
    <a:srgbClr val="C8B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4AF87-909D-4680-BCAA-D71776C8C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503AB-0EB0-47CE-AF5A-9B32CE98B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643872-81E3-400A-90A5-02EBDC3D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C85689-A78E-4E3F-B01B-16925731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4496D2-E4FB-43D6-B199-3AA9B196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629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759EE-D6BE-4C7A-865F-4271C08A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607E89-A1B9-4D11-886B-06C0C5BA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7F4F81-5F95-4347-8FE1-90360A8A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E9A348-EBC9-409F-9968-D6BAF10C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B9029-45CC-4A53-A932-A7BEB324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531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8216D2-A623-4059-B69C-33D22127D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509AC8-AC8F-4EE7-9B22-29DC53016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A32406-6B87-4543-BAC5-82C34F3F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2358D5-0881-4524-AE72-45116906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7068D-7FDD-43AB-A5BE-68632CDA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295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D6414-C717-4165-899E-6C220053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C93A45-6EB9-4647-9E70-F564CA0E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92015A-25F1-4933-8B87-629AA6DB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56E995-6789-48FF-B873-74416A8D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8D4065-01CD-4197-BB0A-7E3552B9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698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E545E-73C9-4403-A3D4-F2AFD2621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743BD3-6188-4FC3-A62A-B4FBFD163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18A289-5834-417B-9692-19E75182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A0470-9A4B-4081-9054-F0BA67D7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3AA5B8-701A-4A22-B458-5BA44C7D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48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9B80-D131-46BF-8C88-82CE7C03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F480B6-6D58-4C9E-8D36-E6DAB179D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F53108-F76E-4749-BFFC-CD7ADA441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05A7EA-AD1D-4CB0-8E4B-DF2056B3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8697DD-C742-4466-956A-4CC87E74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48B5AA-09CA-4B3D-8D59-F25BE7B7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210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55A87-5985-45A4-A771-450E7E1B7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5787D7-2BA3-443A-BCD4-ED8D20839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8EE2A3-823B-4E43-8023-723DCB096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02642C-1B77-44B2-BC8C-BC18D344F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013156-BEA2-4993-8F47-3D442F2DD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0EC6DA-9487-4A00-8049-A09AA37A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500677-8904-4CC3-A00D-4B52C64F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DF097EE-78CF-4431-A202-DFAFA871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761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77864-4BF8-42E9-B4B3-05C28613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27AB29-DB15-4A78-9A5C-B7AFDBE3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ED7EF1-F65B-4935-A565-0DA59EBF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DFB8E0-0A7E-4C5C-BF4E-E945FA85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826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0A1424-F0C6-4F74-8F4F-0E50D17A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2177FD-C071-447B-B74E-1386DE9F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1A976C-D2A7-48A5-A7A4-74525AC1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952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40ED4-2626-40C6-AD49-6E4F7BE4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D2BFC-953F-47D1-8401-EB977E4C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3CD5EDE-9AB7-464F-A639-84782CE58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21E556-3945-454A-8CCE-078328AD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EAA7E5-EE20-471B-8EAF-4EA2FC4B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3720CD-7441-4E1F-BDAF-FE0332C3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290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4C1F9-0E04-4B62-9309-0CF3718D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5E341C-334A-4C6F-B245-DD5AD854A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7B857E-923A-4138-82ED-FA7E0ED50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30F3D4-2961-4B13-BBED-D78051877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7E501-86D5-4D5E-8CB4-698E229AA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9A2A84-40FD-4808-9DFF-BF676F58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339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82240C7-99F1-4D08-AF07-622AE144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E448EF-B0BA-459C-9AB5-3435091B6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2B3232-FEB7-4A11-91B9-B400DA7E5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2D82F-82D0-4236-91E1-60D0C9B519A5}" type="datetimeFigureOut">
              <a:rPr lang="de-CH" smtClean="0"/>
              <a:t>24.08.2020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B41139-4150-4F36-9949-B6E476214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3D91B1-8B4D-4EDD-AD1E-80649318D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7352F-590A-4800-BF14-1E155A89E32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740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.png"/><Relationship Id="rId21" Type="http://schemas.openxmlformats.org/officeDocument/2006/relationships/image" Target="../media/image67.png"/><Relationship Id="rId42" Type="http://schemas.openxmlformats.org/officeDocument/2006/relationships/image" Target="../media/image88.png"/><Relationship Id="rId63" Type="http://schemas.openxmlformats.org/officeDocument/2006/relationships/image" Target="../media/image109.png"/><Relationship Id="rId84" Type="http://schemas.openxmlformats.org/officeDocument/2006/relationships/image" Target="../media/image130.png"/><Relationship Id="rId138" Type="http://schemas.openxmlformats.org/officeDocument/2006/relationships/image" Target="../media/image184.png"/><Relationship Id="rId159" Type="http://schemas.openxmlformats.org/officeDocument/2006/relationships/image" Target="../media/image205.png"/><Relationship Id="rId170" Type="http://schemas.openxmlformats.org/officeDocument/2006/relationships/image" Target="../media/image216.png"/><Relationship Id="rId191" Type="http://schemas.openxmlformats.org/officeDocument/2006/relationships/image" Target="../media/image237.png"/><Relationship Id="rId205" Type="http://schemas.openxmlformats.org/officeDocument/2006/relationships/image" Target="../media/image251.png"/><Relationship Id="rId226" Type="http://schemas.openxmlformats.org/officeDocument/2006/relationships/image" Target="../media/image272.png"/><Relationship Id="rId247" Type="http://schemas.openxmlformats.org/officeDocument/2006/relationships/image" Target="../media/image293.png"/><Relationship Id="rId107" Type="http://schemas.openxmlformats.org/officeDocument/2006/relationships/image" Target="../media/image153.png"/><Relationship Id="rId11" Type="http://schemas.openxmlformats.org/officeDocument/2006/relationships/image" Target="../media/image57.png"/><Relationship Id="rId32" Type="http://schemas.openxmlformats.org/officeDocument/2006/relationships/image" Target="../media/image78.png"/><Relationship Id="rId53" Type="http://schemas.openxmlformats.org/officeDocument/2006/relationships/image" Target="../media/image99.png"/><Relationship Id="rId74" Type="http://schemas.openxmlformats.org/officeDocument/2006/relationships/image" Target="../media/image120.png"/><Relationship Id="rId128" Type="http://schemas.openxmlformats.org/officeDocument/2006/relationships/image" Target="../media/image174.png"/><Relationship Id="rId149" Type="http://schemas.openxmlformats.org/officeDocument/2006/relationships/image" Target="../media/image195.png"/><Relationship Id="rId5" Type="http://schemas.openxmlformats.org/officeDocument/2006/relationships/image" Target="../media/image51.png"/><Relationship Id="rId95" Type="http://schemas.openxmlformats.org/officeDocument/2006/relationships/image" Target="../media/image141.png"/><Relationship Id="rId160" Type="http://schemas.openxmlformats.org/officeDocument/2006/relationships/image" Target="../media/image206.png"/><Relationship Id="rId181" Type="http://schemas.openxmlformats.org/officeDocument/2006/relationships/image" Target="../media/image227.png"/><Relationship Id="rId216" Type="http://schemas.openxmlformats.org/officeDocument/2006/relationships/image" Target="../media/image262.png"/><Relationship Id="rId237" Type="http://schemas.openxmlformats.org/officeDocument/2006/relationships/image" Target="../media/image283.png"/><Relationship Id="rId22" Type="http://schemas.openxmlformats.org/officeDocument/2006/relationships/image" Target="../media/image68.png"/><Relationship Id="rId43" Type="http://schemas.openxmlformats.org/officeDocument/2006/relationships/image" Target="../media/image89.png"/><Relationship Id="rId64" Type="http://schemas.openxmlformats.org/officeDocument/2006/relationships/image" Target="../media/image110.png"/><Relationship Id="rId118" Type="http://schemas.openxmlformats.org/officeDocument/2006/relationships/image" Target="../media/image164.png"/><Relationship Id="rId139" Type="http://schemas.openxmlformats.org/officeDocument/2006/relationships/image" Target="../media/image185.png"/><Relationship Id="rId85" Type="http://schemas.openxmlformats.org/officeDocument/2006/relationships/image" Target="../media/image131.png"/><Relationship Id="rId150" Type="http://schemas.openxmlformats.org/officeDocument/2006/relationships/image" Target="../media/image196.png"/><Relationship Id="rId171" Type="http://schemas.openxmlformats.org/officeDocument/2006/relationships/image" Target="../media/image217.png"/><Relationship Id="rId192" Type="http://schemas.openxmlformats.org/officeDocument/2006/relationships/image" Target="../media/image238.png"/><Relationship Id="rId206" Type="http://schemas.openxmlformats.org/officeDocument/2006/relationships/image" Target="../media/image252.png"/><Relationship Id="rId227" Type="http://schemas.openxmlformats.org/officeDocument/2006/relationships/image" Target="../media/image273.png"/><Relationship Id="rId248" Type="http://schemas.openxmlformats.org/officeDocument/2006/relationships/image" Target="../media/image294.png"/><Relationship Id="rId12" Type="http://schemas.openxmlformats.org/officeDocument/2006/relationships/image" Target="../media/image58.png"/><Relationship Id="rId33" Type="http://schemas.openxmlformats.org/officeDocument/2006/relationships/image" Target="../media/image79.png"/><Relationship Id="rId108" Type="http://schemas.openxmlformats.org/officeDocument/2006/relationships/image" Target="../media/image154.png"/><Relationship Id="rId129" Type="http://schemas.openxmlformats.org/officeDocument/2006/relationships/image" Target="../media/image175.png"/><Relationship Id="rId54" Type="http://schemas.openxmlformats.org/officeDocument/2006/relationships/image" Target="../media/image100.png"/><Relationship Id="rId75" Type="http://schemas.openxmlformats.org/officeDocument/2006/relationships/image" Target="../media/image121.png"/><Relationship Id="rId96" Type="http://schemas.openxmlformats.org/officeDocument/2006/relationships/image" Target="../media/image142.png"/><Relationship Id="rId140" Type="http://schemas.openxmlformats.org/officeDocument/2006/relationships/image" Target="../media/image186.png"/><Relationship Id="rId161" Type="http://schemas.openxmlformats.org/officeDocument/2006/relationships/image" Target="../media/image207.png"/><Relationship Id="rId182" Type="http://schemas.openxmlformats.org/officeDocument/2006/relationships/image" Target="../media/image228.png"/><Relationship Id="rId217" Type="http://schemas.openxmlformats.org/officeDocument/2006/relationships/image" Target="../media/image263.png"/><Relationship Id="rId6" Type="http://schemas.openxmlformats.org/officeDocument/2006/relationships/image" Target="../media/image52.png"/><Relationship Id="rId238" Type="http://schemas.openxmlformats.org/officeDocument/2006/relationships/image" Target="../media/image284.png"/><Relationship Id="rId23" Type="http://schemas.openxmlformats.org/officeDocument/2006/relationships/image" Target="../media/image69.png"/><Relationship Id="rId119" Type="http://schemas.openxmlformats.org/officeDocument/2006/relationships/image" Target="../media/image165.png"/><Relationship Id="rId44" Type="http://schemas.openxmlformats.org/officeDocument/2006/relationships/image" Target="../media/image90.png"/><Relationship Id="rId65" Type="http://schemas.openxmlformats.org/officeDocument/2006/relationships/image" Target="../media/image111.png"/><Relationship Id="rId86" Type="http://schemas.openxmlformats.org/officeDocument/2006/relationships/image" Target="../media/image132.png"/><Relationship Id="rId130" Type="http://schemas.openxmlformats.org/officeDocument/2006/relationships/image" Target="../media/image176.png"/><Relationship Id="rId151" Type="http://schemas.openxmlformats.org/officeDocument/2006/relationships/image" Target="../media/image197.png"/><Relationship Id="rId172" Type="http://schemas.openxmlformats.org/officeDocument/2006/relationships/image" Target="../media/image218.png"/><Relationship Id="rId193" Type="http://schemas.openxmlformats.org/officeDocument/2006/relationships/image" Target="../media/image239.png"/><Relationship Id="rId207" Type="http://schemas.openxmlformats.org/officeDocument/2006/relationships/image" Target="../media/image253.png"/><Relationship Id="rId228" Type="http://schemas.openxmlformats.org/officeDocument/2006/relationships/image" Target="../media/image274.png"/><Relationship Id="rId249" Type="http://schemas.openxmlformats.org/officeDocument/2006/relationships/image" Target="../media/image295.png"/><Relationship Id="rId13" Type="http://schemas.openxmlformats.org/officeDocument/2006/relationships/image" Target="../media/image59.png"/><Relationship Id="rId109" Type="http://schemas.openxmlformats.org/officeDocument/2006/relationships/image" Target="../media/image155.png"/><Relationship Id="rId34" Type="http://schemas.openxmlformats.org/officeDocument/2006/relationships/image" Target="../media/image80.png"/><Relationship Id="rId55" Type="http://schemas.openxmlformats.org/officeDocument/2006/relationships/image" Target="../media/image101.png"/><Relationship Id="rId76" Type="http://schemas.openxmlformats.org/officeDocument/2006/relationships/image" Target="../media/image122.png"/><Relationship Id="rId97" Type="http://schemas.openxmlformats.org/officeDocument/2006/relationships/image" Target="../media/image143.png"/><Relationship Id="rId120" Type="http://schemas.openxmlformats.org/officeDocument/2006/relationships/image" Target="../media/image166.png"/><Relationship Id="rId141" Type="http://schemas.openxmlformats.org/officeDocument/2006/relationships/image" Target="../media/image187.png"/><Relationship Id="rId7" Type="http://schemas.openxmlformats.org/officeDocument/2006/relationships/image" Target="../media/image53.png"/><Relationship Id="rId162" Type="http://schemas.openxmlformats.org/officeDocument/2006/relationships/image" Target="../media/image208.png"/><Relationship Id="rId183" Type="http://schemas.openxmlformats.org/officeDocument/2006/relationships/image" Target="../media/image229.png"/><Relationship Id="rId218" Type="http://schemas.openxmlformats.org/officeDocument/2006/relationships/image" Target="../media/image264.png"/><Relationship Id="rId239" Type="http://schemas.openxmlformats.org/officeDocument/2006/relationships/image" Target="../media/image285.png"/><Relationship Id="rId24" Type="http://schemas.openxmlformats.org/officeDocument/2006/relationships/image" Target="../media/image70.png"/><Relationship Id="rId45" Type="http://schemas.openxmlformats.org/officeDocument/2006/relationships/image" Target="../media/image91.png"/><Relationship Id="rId66" Type="http://schemas.openxmlformats.org/officeDocument/2006/relationships/image" Target="../media/image112.png"/><Relationship Id="rId87" Type="http://schemas.openxmlformats.org/officeDocument/2006/relationships/image" Target="../media/image133.png"/><Relationship Id="rId110" Type="http://schemas.openxmlformats.org/officeDocument/2006/relationships/image" Target="../media/image156.png"/><Relationship Id="rId131" Type="http://schemas.openxmlformats.org/officeDocument/2006/relationships/image" Target="../media/image177.png"/><Relationship Id="rId152" Type="http://schemas.openxmlformats.org/officeDocument/2006/relationships/image" Target="../media/image198.png"/><Relationship Id="rId173" Type="http://schemas.openxmlformats.org/officeDocument/2006/relationships/image" Target="../media/image219.png"/><Relationship Id="rId194" Type="http://schemas.openxmlformats.org/officeDocument/2006/relationships/image" Target="../media/image240.png"/><Relationship Id="rId208" Type="http://schemas.openxmlformats.org/officeDocument/2006/relationships/image" Target="../media/image254.png"/><Relationship Id="rId229" Type="http://schemas.openxmlformats.org/officeDocument/2006/relationships/image" Target="../media/image275.png"/><Relationship Id="rId240" Type="http://schemas.openxmlformats.org/officeDocument/2006/relationships/image" Target="../media/image286.png"/><Relationship Id="rId14" Type="http://schemas.openxmlformats.org/officeDocument/2006/relationships/image" Target="../media/image60.png"/><Relationship Id="rId35" Type="http://schemas.openxmlformats.org/officeDocument/2006/relationships/image" Target="../media/image81.png"/><Relationship Id="rId56" Type="http://schemas.openxmlformats.org/officeDocument/2006/relationships/image" Target="../media/image102.png"/><Relationship Id="rId77" Type="http://schemas.openxmlformats.org/officeDocument/2006/relationships/image" Target="../media/image123.png"/><Relationship Id="rId100" Type="http://schemas.openxmlformats.org/officeDocument/2006/relationships/image" Target="../media/image146.png"/><Relationship Id="rId8" Type="http://schemas.openxmlformats.org/officeDocument/2006/relationships/image" Target="../media/image54.png"/><Relationship Id="rId98" Type="http://schemas.openxmlformats.org/officeDocument/2006/relationships/image" Target="../media/image144.png"/><Relationship Id="rId121" Type="http://schemas.openxmlformats.org/officeDocument/2006/relationships/image" Target="../media/image167.png"/><Relationship Id="rId142" Type="http://schemas.openxmlformats.org/officeDocument/2006/relationships/image" Target="../media/image188.png"/><Relationship Id="rId163" Type="http://schemas.openxmlformats.org/officeDocument/2006/relationships/image" Target="../media/image209.png"/><Relationship Id="rId184" Type="http://schemas.openxmlformats.org/officeDocument/2006/relationships/image" Target="../media/image230.png"/><Relationship Id="rId219" Type="http://schemas.openxmlformats.org/officeDocument/2006/relationships/image" Target="../media/image265.png"/><Relationship Id="rId230" Type="http://schemas.openxmlformats.org/officeDocument/2006/relationships/image" Target="../media/image276.png"/><Relationship Id="rId25" Type="http://schemas.openxmlformats.org/officeDocument/2006/relationships/image" Target="../media/image71.png"/><Relationship Id="rId46" Type="http://schemas.openxmlformats.org/officeDocument/2006/relationships/image" Target="../media/image92.png"/><Relationship Id="rId67" Type="http://schemas.openxmlformats.org/officeDocument/2006/relationships/image" Target="../media/image113.png"/><Relationship Id="rId88" Type="http://schemas.openxmlformats.org/officeDocument/2006/relationships/image" Target="../media/image134.png"/><Relationship Id="rId111" Type="http://schemas.openxmlformats.org/officeDocument/2006/relationships/image" Target="../media/image157.png"/><Relationship Id="rId132" Type="http://schemas.openxmlformats.org/officeDocument/2006/relationships/image" Target="../media/image178.png"/><Relationship Id="rId153" Type="http://schemas.openxmlformats.org/officeDocument/2006/relationships/image" Target="../media/image199.png"/><Relationship Id="rId174" Type="http://schemas.openxmlformats.org/officeDocument/2006/relationships/image" Target="../media/image220.png"/><Relationship Id="rId195" Type="http://schemas.openxmlformats.org/officeDocument/2006/relationships/image" Target="../media/image241.png"/><Relationship Id="rId209" Type="http://schemas.openxmlformats.org/officeDocument/2006/relationships/image" Target="../media/image255.png"/><Relationship Id="rId220" Type="http://schemas.openxmlformats.org/officeDocument/2006/relationships/image" Target="../media/image266.png"/><Relationship Id="rId241" Type="http://schemas.openxmlformats.org/officeDocument/2006/relationships/image" Target="../media/image287.png"/><Relationship Id="rId15" Type="http://schemas.openxmlformats.org/officeDocument/2006/relationships/image" Target="../media/image61.png"/><Relationship Id="rId36" Type="http://schemas.openxmlformats.org/officeDocument/2006/relationships/image" Target="../media/image82.png"/><Relationship Id="rId57" Type="http://schemas.openxmlformats.org/officeDocument/2006/relationships/image" Target="../media/image103.png"/><Relationship Id="rId78" Type="http://schemas.openxmlformats.org/officeDocument/2006/relationships/image" Target="../media/image124.png"/><Relationship Id="rId99" Type="http://schemas.openxmlformats.org/officeDocument/2006/relationships/image" Target="../media/image145.png"/><Relationship Id="rId101" Type="http://schemas.openxmlformats.org/officeDocument/2006/relationships/image" Target="../media/image147.png"/><Relationship Id="rId122" Type="http://schemas.openxmlformats.org/officeDocument/2006/relationships/image" Target="../media/image168.png"/><Relationship Id="rId143" Type="http://schemas.openxmlformats.org/officeDocument/2006/relationships/image" Target="../media/image189.png"/><Relationship Id="rId164" Type="http://schemas.openxmlformats.org/officeDocument/2006/relationships/image" Target="../media/image210.png"/><Relationship Id="rId185" Type="http://schemas.openxmlformats.org/officeDocument/2006/relationships/image" Target="../media/image23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80" Type="http://schemas.openxmlformats.org/officeDocument/2006/relationships/image" Target="../media/image226.png"/><Relationship Id="rId210" Type="http://schemas.openxmlformats.org/officeDocument/2006/relationships/image" Target="../media/image256.png"/><Relationship Id="rId215" Type="http://schemas.openxmlformats.org/officeDocument/2006/relationships/image" Target="../media/image261.png"/><Relationship Id="rId236" Type="http://schemas.openxmlformats.org/officeDocument/2006/relationships/image" Target="../media/image282.png"/><Relationship Id="rId26" Type="http://schemas.openxmlformats.org/officeDocument/2006/relationships/image" Target="../media/image72.png"/><Relationship Id="rId231" Type="http://schemas.openxmlformats.org/officeDocument/2006/relationships/image" Target="../media/image277.png"/><Relationship Id="rId47" Type="http://schemas.openxmlformats.org/officeDocument/2006/relationships/image" Target="../media/image93.png"/><Relationship Id="rId68" Type="http://schemas.openxmlformats.org/officeDocument/2006/relationships/image" Target="../media/image114.png"/><Relationship Id="rId89" Type="http://schemas.openxmlformats.org/officeDocument/2006/relationships/image" Target="../media/image135.png"/><Relationship Id="rId112" Type="http://schemas.openxmlformats.org/officeDocument/2006/relationships/image" Target="../media/image158.png"/><Relationship Id="rId133" Type="http://schemas.openxmlformats.org/officeDocument/2006/relationships/image" Target="../media/image179.png"/><Relationship Id="rId154" Type="http://schemas.openxmlformats.org/officeDocument/2006/relationships/image" Target="../media/image200.png"/><Relationship Id="rId175" Type="http://schemas.openxmlformats.org/officeDocument/2006/relationships/image" Target="../media/image221.png"/><Relationship Id="rId196" Type="http://schemas.openxmlformats.org/officeDocument/2006/relationships/image" Target="../media/image242.png"/><Relationship Id="rId200" Type="http://schemas.openxmlformats.org/officeDocument/2006/relationships/image" Target="../media/image246.png"/><Relationship Id="rId16" Type="http://schemas.openxmlformats.org/officeDocument/2006/relationships/image" Target="../media/image62.png"/><Relationship Id="rId221" Type="http://schemas.openxmlformats.org/officeDocument/2006/relationships/image" Target="../media/image267.png"/><Relationship Id="rId242" Type="http://schemas.openxmlformats.org/officeDocument/2006/relationships/image" Target="../media/image288.png"/><Relationship Id="rId37" Type="http://schemas.openxmlformats.org/officeDocument/2006/relationships/image" Target="../media/image83.png"/><Relationship Id="rId58" Type="http://schemas.openxmlformats.org/officeDocument/2006/relationships/image" Target="../media/image104.png"/><Relationship Id="rId79" Type="http://schemas.openxmlformats.org/officeDocument/2006/relationships/image" Target="../media/image125.png"/><Relationship Id="rId102" Type="http://schemas.openxmlformats.org/officeDocument/2006/relationships/image" Target="../media/image148.png"/><Relationship Id="rId123" Type="http://schemas.openxmlformats.org/officeDocument/2006/relationships/image" Target="../media/image169.png"/><Relationship Id="rId144" Type="http://schemas.openxmlformats.org/officeDocument/2006/relationships/image" Target="../media/image190.png"/><Relationship Id="rId90" Type="http://schemas.openxmlformats.org/officeDocument/2006/relationships/image" Target="../media/image136.png"/><Relationship Id="rId165" Type="http://schemas.openxmlformats.org/officeDocument/2006/relationships/image" Target="../media/image211.png"/><Relationship Id="rId186" Type="http://schemas.openxmlformats.org/officeDocument/2006/relationships/image" Target="../media/image232.png"/><Relationship Id="rId211" Type="http://schemas.openxmlformats.org/officeDocument/2006/relationships/image" Target="../media/image257.png"/><Relationship Id="rId232" Type="http://schemas.openxmlformats.org/officeDocument/2006/relationships/image" Target="../media/image278.png"/><Relationship Id="rId27" Type="http://schemas.openxmlformats.org/officeDocument/2006/relationships/image" Target="../media/image73.png"/><Relationship Id="rId48" Type="http://schemas.openxmlformats.org/officeDocument/2006/relationships/image" Target="../media/image94.png"/><Relationship Id="rId69" Type="http://schemas.openxmlformats.org/officeDocument/2006/relationships/image" Target="../media/image115.png"/><Relationship Id="rId113" Type="http://schemas.openxmlformats.org/officeDocument/2006/relationships/image" Target="../media/image159.png"/><Relationship Id="rId134" Type="http://schemas.openxmlformats.org/officeDocument/2006/relationships/image" Target="../media/image180.png"/><Relationship Id="rId80" Type="http://schemas.openxmlformats.org/officeDocument/2006/relationships/image" Target="../media/image126.png"/><Relationship Id="rId155" Type="http://schemas.openxmlformats.org/officeDocument/2006/relationships/image" Target="../media/image201.png"/><Relationship Id="rId176" Type="http://schemas.openxmlformats.org/officeDocument/2006/relationships/image" Target="../media/image222.png"/><Relationship Id="rId197" Type="http://schemas.openxmlformats.org/officeDocument/2006/relationships/image" Target="../media/image243.png"/><Relationship Id="rId201" Type="http://schemas.openxmlformats.org/officeDocument/2006/relationships/image" Target="../media/image247.png"/><Relationship Id="rId222" Type="http://schemas.openxmlformats.org/officeDocument/2006/relationships/image" Target="../media/image268.png"/><Relationship Id="rId243" Type="http://schemas.openxmlformats.org/officeDocument/2006/relationships/image" Target="../media/image289.png"/><Relationship Id="rId17" Type="http://schemas.openxmlformats.org/officeDocument/2006/relationships/image" Target="../media/image63.png"/><Relationship Id="rId38" Type="http://schemas.openxmlformats.org/officeDocument/2006/relationships/image" Target="../media/image84.png"/><Relationship Id="rId59" Type="http://schemas.openxmlformats.org/officeDocument/2006/relationships/image" Target="../media/image105.png"/><Relationship Id="rId103" Type="http://schemas.openxmlformats.org/officeDocument/2006/relationships/image" Target="../media/image149.png"/><Relationship Id="rId124" Type="http://schemas.openxmlformats.org/officeDocument/2006/relationships/image" Target="../media/image170.png"/><Relationship Id="rId70" Type="http://schemas.openxmlformats.org/officeDocument/2006/relationships/image" Target="../media/image116.png"/><Relationship Id="rId91" Type="http://schemas.openxmlformats.org/officeDocument/2006/relationships/image" Target="../media/image137.png"/><Relationship Id="rId145" Type="http://schemas.openxmlformats.org/officeDocument/2006/relationships/image" Target="../media/image191.png"/><Relationship Id="rId166" Type="http://schemas.openxmlformats.org/officeDocument/2006/relationships/image" Target="../media/image212.png"/><Relationship Id="rId187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58.png"/><Relationship Id="rId233" Type="http://schemas.openxmlformats.org/officeDocument/2006/relationships/image" Target="../media/image279.png"/><Relationship Id="rId28" Type="http://schemas.openxmlformats.org/officeDocument/2006/relationships/image" Target="../media/image74.png"/><Relationship Id="rId49" Type="http://schemas.openxmlformats.org/officeDocument/2006/relationships/image" Target="../media/image95.png"/><Relationship Id="rId114" Type="http://schemas.openxmlformats.org/officeDocument/2006/relationships/image" Target="../media/image160.png"/><Relationship Id="rId60" Type="http://schemas.openxmlformats.org/officeDocument/2006/relationships/image" Target="../media/image106.png"/><Relationship Id="rId81" Type="http://schemas.openxmlformats.org/officeDocument/2006/relationships/image" Target="../media/image127.png"/><Relationship Id="rId135" Type="http://schemas.openxmlformats.org/officeDocument/2006/relationships/image" Target="../media/image181.png"/><Relationship Id="rId156" Type="http://schemas.openxmlformats.org/officeDocument/2006/relationships/image" Target="../media/image202.png"/><Relationship Id="rId177" Type="http://schemas.openxmlformats.org/officeDocument/2006/relationships/image" Target="../media/image223.png"/><Relationship Id="rId198" Type="http://schemas.openxmlformats.org/officeDocument/2006/relationships/image" Target="../media/image244.png"/><Relationship Id="rId202" Type="http://schemas.openxmlformats.org/officeDocument/2006/relationships/image" Target="../media/image248.png"/><Relationship Id="rId223" Type="http://schemas.openxmlformats.org/officeDocument/2006/relationships/image" Target="../media/image269.png"/><Relationship Id="rId244" Type="http://schemas.openxmlformats.org/officeDocument/2006/relationships/image" Target="../media/image290.png"/><Relationship Id="rId18" Type="http://schemas.openxmlformats.org/officeDocument/2006/relationships/image" Target="../media/image64.png"/><Relationship Id="rId39" Type="http://schemas.openxmlformats.org/officeDocument/2006/relationships/image" Target="../media/image85.png"/><Relationship Id="rId50" Type="http://schemas.openxmlformats.org/officeDocument/2006/relationships/image" Target="../media/image96.png"/><Relationship Id="rId104" Type="http://schemas.openxmlformats.org/officeDocument/2006/relationships/image" Target="../media/image150.png"/><Relationship Id="rId125" Type="http://schemas.openxmlformats.org/officeDocument/2006/relationships/image" Target="../media/image171.png"/><Relationship Id="rId146" Type="http://schemas.openxmlformats.org/officeDocument/2006/relationships/image" Target="../media/image192.png"/><Relationship Id="rId167" Type="http://schemas.openxmlformats.org/officeDocument/2006/relationships/image" Target="../media/image213.png"/><Relationship Id="rId188" Type="http://schemas.openxmlformats.org/officeDocument/2006/relationships/image" Target="../media/image234.png"/><Relationship Id="rId71" Type="http://schemas.openxmlformats.org/officeDocument/2006/relationships/image" Target="../media/image117.png"/><Relationship Id="rId92" Type="http://schemas.openxmlformats.org/officeDocument/2006/relationships/image" Target="../media/image138.png"/><Relationship Id="rId213" Type="http://schemas.openxmlformats.org/officeDocument/2006/relationships/image" Target="../media/image259.png"/><Relationship Id="rId234" Type="http://schemas.openxmlformats.org/officeDocument/2006/relationships/image" Target="../media/image280.png"/><Relationship Id="rId2" Type="http://schemas.openxmlformats.org/officeDocument/2006/relationships/image" Target="../media/image48.png"/><Relationship Id="rId29" Type="http://schemas.openxmlformats.org/officeDocument/2006/relationships/image" Target="../media/image75.png"/><Relationship Id="rId40" Type="http://schemas.openxmlformats.org/officeDocument/2006/relationships/image" Target="../media/image86.png"/><Relationship Id="rId115" Type="http://schemas.openxmlformats.org/officeDocument/2006/relationships/image" Target="../media/image161.png"/><Relationship Id="rId136" Type="http://schemas.openxmlformats.org/officeDocument/2006/relationships/image" Target="../media/image182.png"/><Relationship Id="rId157" Type="http://schemas.openxmlformats.org/officeDocument/2006/relationships/image" Target="../media/image203.png"/><Relationship Id="rId178" Type="http://schemas.openxmlformats.org/officeDocument/2006/relationships/image" Target="../media/image224.png"/><Relationship Id="rId61" Type="http://schemas.openxmlformats.org/officeDocument/2006/relationships/image" Target="../media/image107.png"/><Relationship Id="rId82" Type="http://schemas.openxmlformats.org/officeDocument/2006/relationships/image" Target="../media/image128.png"/><Relationship Id="rId199" Type="http://schemas.openxmlformats.org/officeDocument/2006/relationships/image" Target="../media/image245.png"/><Relationship Id="rId203" Type="http://schemas.openxmlformats.org/officeDocument/2006/relationships/image" Target="../media/image249.png"/><Relationship Id="rId19" Type="http://schemas.openxmlformats.org/officeDocument/2006/relationships/image" Target="../media/image65.png"/><Relationship Id="rId224" Type="http://schemas.openxmlformats.org/officeDocument/2006/relationships/image" Target="../media/image270.png"/><Relationship Id="rId245" Type="http://schemas.openxmlformats.org/officeDocument/2006/relationships/image" Target="../media/image291.png"/><Relationship Id="rId30" Type="http://schemas.openxmlformats.org/officeDocument/2006/relationships/image" Target="../media/image76.png"/><Relationship Id="rId105" Type="http://schemas.openxmlformats.org/officeDocument/2006/relationships/image" Target="../media/image151.png"/><Relationship Id="rId126" Type="http://schemas.openxmlformats.org/officeDocument/2006/relationships/image" Target="../media/image172.png"/><Relationship Id="rId147" Type="http://schemas.openxmlformats.org/officeDocument/2006/relationships/image" Target="../media/image193.png"/><Relationship Id="rId168" Type="http://schemas.openxmlformats.org/officeDocument/2006/relationships/image" Target="../media/image214.png"/><Relationship Id="rId51" Type="http://schemas.openxmlformats.org/officeDocument/2006/relationships/image" Target="../media/image97.png"/><Relationship Id="rId72" Type="http://schemas.openxmlformats.org/officeDocument/2006/relationships/image" Target="../media/image118.png"/><Relationship Id="rId93" Type="http://schemas.openxmlformats.org/officeDocument/2006/relationships/image" Target="../media/image139.png"/><Relationship Id="rId189" Type="http://schemas.openxmlformats.org/officeDocument/2006/relationships/image" Target="../media/image235.png"/><Relationship Id="rId3" Type="http://schemas.openxmlformats.org/officeDocument/2006/relationships/image" Target="../media/image49.png"/><Relationship Id="rId214" Type="http://schemas.openxmlformats.org/officeDocument/2006/relationships/image" Target="../media/image260.png"/><Relationship Id="rId235" Type="http://schemas.openxmlformats.org/officeDocument/2006/relationships/image" Target="../media/image281.png"/><Relationship Id="rId116" Type="http://schemas.openxmlformats.org/officeDocument/2006/relationships/image" Target="../media/image162.png"/><Relationship Id="rId137" Type="http://schemas.openxmlformats.org/officeDocument/2006/relationships/image" Target="../media/image183.png"/><Relationship Id="rId158" Type="http://schemas.openxmlformats.org/officeDocument/2006/relationships/image" Target="../media/image204.png"/><Relationship Id="rId20" Type="http://schemas.openxmlformats.org/officeDocument/2006/relationships/image" Target="../media/image66.png"/><Relationship Id="rId41" Type="http://schemas.openxmlformats.org/officeDocument/2006/relationships/image" Target="../media/image87.png"/><Relationship Id="rId62" Type="http://schemas.openxmlformats.org/officeDocument/2006/relationships/image" Target="../media/image108.png"/><Relationship Id="rId83" Type="http://schemas.openxmlformats.org/officeDocument/2006/relationships/image" Target="../media/image129.png"/><Relationship Id="rId179" Type="http://schemas.openxmlformats.org/officeDocument/2006/relationships/image" Target="../media/image225.png"/><Relationship Id="rId190" Type="http://schemas.openxmlformats.org/officeDocument/2006/relationships/image" Target="../media/image236.png"/><Relationship Id="rId204" Type="http://schemas.openxmlformats.org/officeDocument/2006/relationships/image" Target="../media/image250.png"/><Relationship Id="rId225" Type="http://schemas.openxmlformats.org/officeDocument/2006/relationships/image" Target="../media/image271.png"/><Relationship Id="rId246" Type="http://schemas.openxmlformats.org/officeDocument/2006/relationships/image" Target="../media/image292.png"/><Relationship Id="rId106" Type="http://schemas.openxmlformats.org/officeDocument/2006/relationships/image" Target="../media/image152.png"/><Relationship Id="rId127" Type="http://schemas.openxmlformats.org/officeDocument/2006/relationships/image" Target="../media/image173.png"/><Relationship Id="rId10" Type="http://schemas.openxmlformats.org/officeDocument/2006/relationships/image" Target="../media/image56.png"/><Relationship Id="rId31" Type="http://schemas.openxmlformats.org/officeDocument/2006/relationships/image" Target="../media/image77.png"/><Relationship Id="rId52" Type="http://schemas.openxmlformats.org/officeDocument/2006/relationships/image" Target="../media/image98.png"/><Relationship Id="rId73" Type="http://schemas.openxmlformats.org/officeDocument/2006/relationships/image" Target="../media/image119.png"/><Relationship Id="rId94" Type="http://schemas.openxmlformats.org/officeDocument/2006/relationships/image" Target="../media/image140.png"/><Relationship Id="rId148" Type="http://schemas.openxmlformats.org/officeDocument/2006/relationships/image" Target="../media/image194.png"/><Relationship Id="rId169" Type="http://schemas.openxmlformats.org/officeDocument/2006/relationships/image" Target="../media/image2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jpeg"/><Relationship Id="rId7" Type="http://schemas.openxmlformats.org/officeDocument/2006/relationships/image" Target="../media/image1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jp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jpg"/><Relationship Id="rId5" Type="http://schemas.openxmlformats.org/officeDocument/2006/relationships/image" Target="../media/image30.jpeg"/><Relationship Id="rId10" Type="http://schemas.openxmlformats.org/officeDocument/2006/relationships/image" Target="../media/image35.jpg"/><Relationship Id="rId4" Type="http://schemas.openxmlformats.org/officeDocument/2006/relationships/image" Target="../media/image29.jpeg"/><Relationship Id="rId9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3BFF6-B705-424E-8F51-1F7965A5D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ColorPaletteSearchColor 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6A2CB5-DABA-4A00-A214-9D52A7DBB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VIAN search color: lavender</a:t>
            </a:r>
          </a:p>
          <a:p>
            <a:r>
              <a:rPr lang="de-CH" dirty="0"/>
              <a:t>Threshold: 0-1%</a:t>
            </a:r>
          </a:p>
        </p:txBody>
      </p:sp>
    </p:spTree>
    <p:extLst>
      <p:ext uri="{BB962C8B-B14F-4D97-AF65-F5344CB8AC3E}">
        <p14:creationId xmlns:p14="http://schemas.microsoft.com/office/powerpoint/2010/main" val="1401538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1DF2275-0EEB-4C72-AB1C-2B2F5BCB4FC8}"/>
              </a:ext>
            </a:extLst>
          </p:cNvPr>
          <p:cNvSpPr/>
          <p:nvPr/>
        </p:nvSpPr>
        <p:spPr>
          <a:xfrm>
            <a:off x="1013297" y="1392105"/>
            <a:ext cx="1800000" cy="1800000"/>
          </a:xfrm>
          <a:prstGeom prst="rect">
            <a:avLst/>
          </a:prstGeom>
          <a:solidFill>
            <a:srgbClr val="FA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0F9C47B-B9B0-44BB-8631-855DEEA5A0AF}"/>
              </a:ext>
            </a:extLst>
          </p:cNvPr>
          <p:cNvSpPr/>
          <p:nvPr/>
        </p:nvSpPr>
        <p:spPr>
          <a:xfrm>
            <a:off x="2813297" y="1392105"/>
            <a:ext cx="1800000" cy="18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79CD385-D814-4E61-96B7-DB30124D72A3}"/>
              </a:ext>
            </a:extLst>
          </p:cNvPr>
          <p:cNvSpPr/>
          <p:nvPr/>
        </p:nvSpPr>
        <p:spPr>
          <a:xfrm>
            <a:off x="4613297" y="1392105"/>
            <a:ext cx="1800000" cy="18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43D878-B93B-4375-8384-0C905DB319DB}"/>
              </a:ext>
            </a:extLst>
          </p:cNvPr>
          <p:cNvSpPr/>
          <p:nvPr/>
        </p:nvSpPr>
        <p:spPr>
          <a:xfrm>
            <a:off x="6413297" y="1392105"/>
            <a:ext cx="1800000" cy="18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EBB205-AAD5-48D8-8933-0505D4633BAE}"/>
              </a:ext>
            </a:extLst>
          </p:cNvPr>
          <p:cNvSpPr txBox="1"/>
          <p:nvPr/>
        </p:nvSpPr>
        <p:spPr>
          <a:xfrm>
            <a:off x="973100" y="603717"/>
            <a:ext cx="4710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Harmony - No Contrast of Extension</a:t>
            </a:r>
          </a:p>
          <a:p>
            <a:r>
              <a:rPr lang="de-CH" sz="2000" b="1" dirty="0"/>
              <a:t>Violet:yellow – Proportion: 3:1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2ACF43B-34C1-4A4C-8568-FBCE8FC9DC3D}"/>
              </a:ext>
            </a:extLst>
          </p:cNvPr>
          <p:cNvSpPr/>
          <p:nvPr/>
        </p:nvSpPr>
        <p:spPr>
          <a:xfrm>
            <a:off x="1013297" y="4487159"/>
            <a:ext cx="1800000" cy="1800000"/>
          </a:xfrm>
          <a:prstGeom prst="rect">
            <a:avLst/>
          </a:prstGeom>
          <a:solidFill>
            <a:srgbClr val="FA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13E60B6-F28C-4539-B20F-53374D27C9FE}"/>
              </a:ext>
            </a:extLst>
          </p:cNvPr>
          <p:cNvSpPr/>
          <p:nvPr/>
        </p:nvSpPr>
        <p:spPr>
          <a:xfrm>
            <a:off x="2813297" y="4487159"/>
            <a:ext cx="1800000" cy="1800000"/>
          </a:xfrm>
          <a:prstGeom prst="rect">
            <a:avLst/>
          </a:prstGeom>
          <a:solidFill>
            <a:srgbClr val="FA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EA34E3C-BCBB-49FC-B0DE-6C35907EC71F}"/>
              </a:ext>
            </a:extLst>
          </p:cNvPr>
          <p:cNvSpPr/>
          <p:nvPr/>
        </p:nvSpPr>
        <p:spPr>
          <a:xfrm>
            <a:off x="4613297" y="4487159"/>
            <a:ext cx="1800000" cy="1800000"/>
          </a:xfrm>
          <a:prstGeom prst="rect">
            <a:avLst/>
          </a:prstGeom>
          <a:solidFill>
            <a:srgbClr val="FA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26EC75F-148F-476E-988D-BCC3C73598C2}"/>
              </a:ext>
            </a:extLst>
          </p:cNvPr>
          <p:cNvSpPr/>
          <p:nvPr/>
        </p:nvSpPr>
        <p:spPr>
          <a:xfrm>
            <a:off x="6413297" y="4487159"/>
            <a:ext cx="1800000" cy="18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591029-BAD5-49FF-A732-02B7554CCA70}"/>
              </a:ext>
            </a:extLst>
          </p:cNvPr>
          <p:cNvSpPr txBox="1"/>
          <p:nvPr/>
        </p:nvSpPr>
        <p:spPr>
          <a:xfrm>
            <a:off x="1013297" y="3670378"/>
            <a:ext cx="5440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Disharmony - Contrast of Extension</a:t>
            </a:r>
          </a:p>
          <a:p>
            <a:r>
              <a:rPr lang="de-CH" sz="2000" b="1" dirty="0"/>
              <a:t>Violet:yellow – Proportion: 1:3 </a:t>
            </a:r>
          </a:p>
        </p:txBody>
      </p:sp>
    </p:spTree>
    <p:extLst>
      <p:ext uri="{BB962C8B-B14F-4D97-AF65-F5344CB8AC3E}">
        <p14:creationId xmlns:p14="http://schemas.microsoft.com/office/powerpoint/2010/main" val="371832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sitzend, groß, Tisch enthält.&#10;&#10;Automatisch generierte Beschreibung">
            <a:extLst>
              <a:ext uri="{FF2B5EF4-FFF2-40B4-BE49-F238E27FC236}">
                <a16:creationId xmlns:a16="http://schemas.microsoft.com/office/drawing/2014/main" id="{82E8E0B4-A817-4D59-9D96-30BCB4399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" y="842682"/>
            <a:ext cx="4036360" cy="3027270"/>
          </a:xfrm>
          <a:prstGeom prst="rect">
            <a:avLst/>
          </a:prstGeom>
        </p:spPr>
      </p:pic>
      <p:pic>
        <p:nvPicPr>
          <p:cNvPr id="5" name="Grafik 4" descr="Ein Bild, das draußen, Person, Mann, sitzend enthält.&#10;&#10;Automatisch generierte Beschreibung">
            <a:extLst>
              <a:ext uri="{FF2B5EF4-FFF2-40B4-BE49-F238E27FC236}">
                <a16:creationId xmlns:a16="http://schemas.microsoft.com/office/drawing/2014/main" id="{3CE9DB4C-6126-45EE-9C4B-D316CD63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78" y="824753"/>
            <a:ext cx="4007969" cy="3005977"/>
          </a:xfrm>
          <a:prstGeom prst="rect">
            <a:avLst/>
          </a:prstGeom>
        </p:spPr>
      </p:pic>
      <p:pic>
        <p:nvPicPr>
          <p:cNvPr id="7" name="Grafik 6" descr="Ein Bild, das Person, draußen, Mann, Personen enthält.&#10;&#10;Automatisch generierte Beschreibung">
            <a:extLst>
              <a:ext uri="{FF2B5EF4-FFF2-40B4-BE49-F238E27FC236}">
                <a16:creationId xmlns:a16="http://schemas.microsoft.com/office/drawing/2014/main" id="{87683377-EEB7-4D7A-82D9-E72E52B38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739" y="806825"/>
            <a:ext cx="4084169" cy="3063127"/>
          </a:xfrm>
          <a:prstGeom prst="rect">
            <a:avLst/>
          </a:prstGeom>
        </p:spPr>
      </p:pic>
      <p:pic>
        <p:nvPicPr>
          <p:cNvPr id="9" name="Grafik 8" descr="Ein Bild, das draußen, Gebäude, Personen, Gruppe enthält.&#10;&#10;Automatisch generierte Beschreibung">
            <a:extLst>
              <a:ext uri="{FF2B5EF4-FFF2-40B4-BE49-F238E27FC236}">
                <a16:creationId xmlns:a16="http://schemas.microsoft.com/office/drawing/2014/main" id="{D3783253-8EE8-4CB2-8360-B8BD47975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" y="3830730"/>
            <a:ext cx="4036360" cy="3027270"/>
          </a:xfrm>
          <a:prstGeom prst="rect">
            <a:avLst/>
          </a:prstGeom>
        </p:spPr>
      </p:pic>
      <p:pic>
        <p:nvPicPr>
          <p:cNvPr id="11" name="Grafik 10" descr="Ein Bild, das draußen, Gebäude, Personen, Gruppe enthält.&#10;&#10;Automatisch generierte Beschreibung">
            <a:extLst>
              <a:ext uri="{FF2B5EF4-FFF2-40B4-BE49-F238E27FC236}">
                <a16:creationId xmlns:a16="http://schemas.microsoft.com/office/drawing/2014/main" id="{831C17EE-3C23-4A2C-9ADA-A35546EDC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43" y="3830730"/>
            <a:ext cx="3996765" cy="2997574"/>
          </a:xfrm>
          <a:prstGeom prst="rect">
            <a:avLst/>
          </a:prstGeom>
        </p:spPr>
      </p:pic>
      <p:pic>
        <p:nvPicPr>
          <p:cNvPr id="13" name="Grafik 12" descr="Ein Bild, das draußen, Gebäude, Personen, Gruppe enthält.&#10;&#10;Automatisch generierte Beschreibung">
            <a:extLst>
              <a:ext uri="{FF2B5EF4-FFF2-40B4-BE49-F238E27FC236}">
                <a16:creationId xmlns:a16="http://schemas.microsoft.com/office/drawing/2014/main" id="{06FEB235-179D-40F5-8D0D-CECC7B12E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44" y="3830730"/>
            <a:ext cx="3996765" cy="29975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9E1B31B-BD2E-4558-BE19-3BD4A9F53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73" y="7237599"/>
            <a:ext cx="64579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48C2381-3BFA-44F3-A2BE-D0F4061F2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41589" y="607726"/>
            <a:ext cx="7029191" cy="625027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A62DA98-B6BB-40DF-8259-3717BB423186}"/>
              </a:ext>
            </a:extLst>
          </p:cNvPr>
          <p:cNvSpPr/>
          <p:nvPr/>
        </p:nvSpPr>
        <p:spPr>
          <a:xfrm>
            <a:off x="701336" y="692458"/>
            <a:ext cx="301841" cy="3018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695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84969-D4ED-421E-A9C4-6C7023B1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947BF-185C-4652-A84F-E0895B31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774"/>
            <a:ext cx="10515600" cy="5535226"/>
          </a:xfrm>
        </p:spPr>
        <p:txBody>
          <a:bodyPr>
            <a:normAutofit fontScale="62500" lnSpcReduction="20000"/>
          </a:bodyPr>
          <a:lstStyle/>
          <a:p>
            <a:r>
              <a:rPr lang="de-CH" dirty="0"/>
              <a:t>Dictionary: &lt;</a:t>
            </a:r>
            <a:r>
              <a:rPr lang="de-CH" dirty="0" err="1"/>
              <a:t>dict</a:t>
            </a:r>
            <a:r>
              <a:rPr lang="de-CH" dirty="0"/>
              <a:t> color&gt; </a:t>
            </a:r>
            <a:r>
              <a:rPr lang="de-CH" dirty="0">
                <a:sym typeface="Wingdings" panose="05000000000000000000" pitchFamily="2" charset="2"/>
              </a:rPr>
              <a:t>{</a:t>
            </a:r>
            <a:r>
              <a:rPr lang="de-CH" dirty="0" err="1">
                <a:sym typeface="Wingdings" panose="05000000000000000000" pitchFamily="2" charset="2"/>
              </a:rPr>
              <a:t>text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number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image</a:t>
            </a:r>
            <a:r>
              <a:rPr lang="de-CH" dirty="0">
                <a:sym typeface="Wingdings" panose="05000000000000000000" pitchFamily="2" charset="2"/>
              </a:rPr>
              <a:t>} </a:t>
            </a:r>
            <a:r>
              <a:rPr lang="de-CH" dirty="0" err="1"/>
              <a:t>subspace</a:t>
            </a:r>
            <a:endParaRPr lang="de-CH" dirty="0"/>
          </a:p>
          <a:p>
            <a:r>
              <a:rPr lang="de-CH" dirty="0"/>
              <a:t>Machine </a:t>
            </a:r>
            <a:r>
              <a:rPr lang="de-CH" dirty="0" err="1"/>
              <a:t>learning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: &lt;</a:t>
            </a:r>
            <a:r>
              <a:rPr lang="de-CH" dirty="0" err="1"/>
              <a:t>dict</a:t>
            </a:r>
            <a:r>
              <a:rPr lang="de-CH" dirty="0"/>
              <a:t> color; color </a:t>
            </a:r>
            <a:r>
              <a:rPr lang="de-CH" dirty="0" err="1"/>
              <a:t>category</a:t>
            </a:r>
            <a:r>
              <a:rPr lang="de-CH" dirty="0"/>
              <a:t>&gt; </a:t>
            </a:r>
            <a:r>
              <a:rPr lang="de-CH" dirty="0" err="1"/>
              <a:t>subspace</a:t>
            </a:r>
            <a:r>
              <a:rPr lang="de-CH" dirty="0"/>
              <a:t>-to-</a:t>
            </a:r>
            <a:r>
              <a:rPr lang="de-CH" dirty="0" err="1"/>
              <a:t>space</a:t>
            </a:r>
            <a:r>
              <a:rPr lang="de-CH" dirty="0"/>
              <a:t> </a:t>
            </a:r>
            <a:r>
              <a:rPr lang="de-CH" dirty="0" err="1"/>
              <a:t>generalization</a:t>
            </a:r>
            <a:endParaRPr lang="de-CH" dirty="0"/>
          </a:p>
          <a:p>
            <a:pPr lvl="1"/>
            <a:r>
              <a:rPr lang="de-CH" dirty="0"/>
              <a:t>Color </a:t>
            </a:r>
            <a:r>
              <a:rPr lang="de-CH" dirty="0" err="1"/>
              <a:t>category</a:t>
            </a:r>
            <a:r>
              <a:rPr lang="de-CH" dirty="0"/>
              <a:t>: </a:t>
            </a:r>
            <a:r>
              <a:rPr lang="de-CH" dirty="0" err="1">
                <a:sym typeface="Wingdings" panose="05000000000000000000" pitchFamily="2" charset="2"/>
              </a:rPr>
              <a:t>dict</a:t>
            </a:r>
            <a:r>
              <a:rPr lang="de-CH" dirty="0">
                <a:sym typeface="Wingdings" panose="05000000000000000000" pitchFamily="2" charset="2"/>
              </a:rPr>
              <a:t> color {</a:t>
            </a:r>
            <a:r>
              <a:rPr lang="de-CH" dirty="0" err="1">
                <a:sym typeface="Wingdings" panose="05000000000000000000" pitchFamily="2" charset="2"/>
              </a:rPr>
              <a:t>text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number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image</a:t>
            </a:r>
            <a:r>
              <a:rPr lang="de-CH" dirty="0">
                <a:sym typeface="Wingdings" panose="05000000000000000000" pitchFamily="2" charset="2"/>
              </a:rPr>
              <a:t>}</a:t>
            </a:r>
          </a:p>
          <a:p>
            <a:pPr lvl="1"/>
            <a:r>
              <a:rPr lang="de-CH" dirty="0"/>
              <a:t>Color </a:t>
            </a:r>
            <a:r>
              <a:rPr lang="de-CH" dirty="0" err="1"/>
              <a:t>category</a:t>
            </a:r>
            <a:r>
              <a:rPr lang="de-CH" dirty="0"/>
              <a:t>: </a:t>
            </a:r>
            <a:r>
              <a:rPr lang="de-CH" dirty="0">
                <a:sym typeface="Wingdings" panose="05000000000000000000" pitchFamily="2" charset="2"/>
              </a:rPr>
              <a:t>basic color {</a:t>
            </a:r>
            <a:r>
              <a:rPr lang="de-CH" dirty="0" err="1">
                <a:sym typeface="Wingdings" panose="05000000000000000000" pitchFamily="2" charset="2"/>
              </a:rPr>
              <a:t>text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number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image</a:t>
            </a:r>
            <a:r>
              <a:rPr lang="de-CH" dirty="0">
                <a:sym typeface="Wingdings" panose="05000000000000000000" pitchFamily="2" charset="2"/>
              </a:rPr>
              <a:t>}</a:t>
            </a:r>
          </a:p>
          <a:p>
            <a:pPr lvl="1"/>
            <a:r>
              <a:rPr lang="de-CH" dirty="0"/>
              <a:t>Color </a:t>
            </a:r>
            <a:r>
              <a:rPr lang="de-CH" dirty="0" err="1"/>
              <a:t>category</a:t>
            </a:r>
            <a:r>
              <a:rPr lang="de-CH" dirty="0"/>
              <a:t>: </a:t>
            </a:r>
            <a:r>
              <a:rPr lang="de-CH" dirty="0">
                <a:sym typeface="Wingdings" panose="05000000000000000000" pitchFamily="2" charset="2"/>
              </a:rPr>
              <a:t>contrast color {</a:t>
            </a:r>
            <a:r>
              <a:rPr lang="de-CH" dirty="0" err="1">
                <a:sym typeface="Wingdings" panose="05000000000000000000" pitchFamily="2" charset="2"/>
              </a:rPr>
              <a:t>text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number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image</a:t>
            </a:r>
            <a:r>
              <a:rPr lang="de-CH" dirty="0">
                <a:sym typeface="Wingdings" panose="05000000000000000000" pitchFamily="2" charset="2"/>
              </a:rPr>
              <a:t>}</a:t>
            </a:r>
            <a:endParaRPr lang="de-CH" dirty="0"/>
          </a:p>
          <a:p>
            <a:r>
              <a:rPr lang="de-CH" dirty="0"/>
              <a:t>Image aka Color Palette: &lt;</a:t>
            </a:r>
            <a:r>
              <a:rPr lang="de-CH" dirty="0" err="1"/>
              <a:t>patch</a:t>
            </a:r>
            <a:r>
              <a:rPr lang="de-CH" dirty="0"/>
              <a:t> color&gt; </a:t>
            </a:r>
            <a:r>
              <a:rPr lang="de-CH" dirty="0">
                <a:sym typeface="Wingdings" panose="05000000000000000000" pitchFamily="2" charset="2"/>
              </a:rPr>
              <a:t>{</a:t>
            </a:r>
            <a:r>
              <a:rPr lang="de-CH" dirty="0" err="1">
                <a:sym typeface="Wingdings" panose="05000000000000000000" pitchFamily="2" charset="2"/>
              </a:rPr>
              <a:t>text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number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image</a:t>
            </a:r>
            <a:r>
              <a:rPr lang="de-CH" dirty="0">
                <a:sym typeface="Wingdings" panose="05000000000000000000" pitchFamily="2" charset="2"/>
              </a:rPr>
              <a:t>} </a:t>
            </a:r>
            <a:r>
              <a:rPr lang="de-CH" dirty="0" err="1"/>
              <a:t>space</a:t>
            </a:r>
            <a:endParaRPr lang="de-CH" dirty="0"/>
          </a:p>
          <a:p>
            <a:r>
              <a:rPr lang="de-CH" dirty="0"/>
              <a:t>Machine </a:t>
            </a:r>
            <a:r>
              <a:rPr lang="de-CH" dirty="0" err="1"/>
              <a:t>learning</a:t>
            </a:r>
            <a:r>
              <a:rPr lang="de-CH" dirty="0"/>
              <a:t> </a:t>
            </a:r>
            <a:r>
              <a:rPr lang="de-CH" dirty="0" err="1"/>
              <a:t>prediction</a:t>
            </a:r>
            <a:r>
              <a:rPr lang="de-CH" dirty="0"/>
              <a:t> on Color Palette: &lt;</a:t>
            </a:r>
            <a:r>
              <a:rPr lang="de-CH" dirty="0" err="1"/>
              <a:t>patch</a:t>
            </a:r>
            <a:r>
              <a:rPr lang="de-CH" dirty="0"/>
              <a:t> color; color </a:t>
            </a:r>
            <a:r>
              <a:rPr lang="de-CH" dirty="0" err="1"/>
              <a:t>category</a:t>
            </a:r>
            <a:r>
              <a:rPr lang="de-CH" dirty="0"/>
              <a:t>&gt;</a:t>
            </a:r>
          </a:p>
          <a:p>
            <a:pPr lvl="1"/>
            <a:r>
              <a:rPr lang="de-CH" dirty="0"/>
              <a:t>Color </a:t>
            </a:r>
            <a:r>
              <a:rPr lang="de-CH" dirty="0" err="1"/>
              <a:t>category</a:t>
            </a:r>
            <a:r>
              <a:rPr lang="de-CH" dirty="0"/>
              <a:t>: </a:t>
            </a:r>
            <a:r>
              <a:rPr lang="de-CH" dirty="0" err="1">
                <a:sym typeface="Wingdings" panose="05000000000000000000" pitchFamily="2" charset="2"/>
              </a:rPr>
              <a:t>dict</a:t>
            </a:r>
            <a:r>
              <a:rPr lang="de-CH" dirty="0">
                <a:sym typeface="Wingdings" panose="05000000000000000000" pitchFamily="2" charset="2"/>
              </a:rPr>
              <a:t> color {</a:t>
            </a:r>
            <a:r>
              <a:rPr lang="de-CH" dirty="0" err="1">
                <a:sym typeface="Wingdings" panose="05000000000000000000" pitchFamily="2" charset="2"/>
              </a:rPr>
              <a:t>text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number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image</a:t>
            </a:r>
            <a:r>
              <a:rPr lang="de-CH" dirty="0">
                <a:sym typeface="Wingdings" panose="05000000000000000000" pitchFamily="2" charset="2"/>
              </a:rPr>
              <a:t>}</a:t>
            </a:r>
          </a:p>
          <a:p>
            <a:pPr lvl="1"/>
            <a:r>
              <a:rPr lang="de-CH" dirty="0"/>
              <a:t>Color </a:t>
            </a:r>
            <a:r>
              <a:rPr lang="de-CH" dirty="0" err="1"/>
              <a:t>category</a:t>
            </a:r>
            <a:r>
              <a:rPr lang="de-CH" dirty="0"/>
              <a:t>: </a:t>
            </a:r>
            <a:r>
              <a:rPr lang="de-CH" dirty="0">
                <a:sym typeface="Wingdings" panose="05000000000000000000" pitchFamily="2" charset="2"/>
              </a:rPr>
              <a:t>basic color {</a:t>
            </a:r>
            <a:r>
              <a:rPr lang="de-CH" dirty="0" err="1">
                <a:sym typeface="Wingdings" panose="05000000000000000000" pitchFamily="2" charset="2"/>
              </a:rPr>
              <a:t>text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number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image</a:t>
            </a:r>
            <a:r>
              <a:rPr lang="de-CH" dirty="0">
                <a:sym typeface="Wingdings" panose="05000000000000000000" pitchFamily="2" charset="2"/>
              </a:rPr>
              <a:t>}</a:t>
            </a:r>
          </a:p>
          <a:p>
            <a:pPr lvl="1"/>
            <a:r>
              <a:rPr lang="de-CH" dirty="0"/>
              <a:t>Color </a:t>
            </a:r>
            <a:r>
              <a:rPr lang="de-CH" dirty="0" err="1"/>
              <a:t>category</a:t>
            </a:r>
            <a:r>
              <a:rPr lang="de-CH" dirty="0"/>
              <a:t>: </a:t>
            </a:r>
            <a:r>
              <a:rPr lang="de-CH" dirty="0">
                <a:sym typeface="Wingdings" panose="05000000000000000000" pitchFamily="2" charset="2"/>
              </a:rPr>
              <a:t>contrast color {</a:t>
            </a:r>
            <a:r>
              <a:rPr lang="de-CH" dirty="0" err="1">
                <a:sym typeface="Wingdings" panose="05000000000000000000" pitchFamily="2" charset="2"/>
              </a:rPr>
              <a:t>text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number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image</a:t>
            </a:r>
            <a:r>
              <a:rPr lang="de-CH" dirty="0">
                <a:sym typeface="Wingdings" panose="05000000000000000000" pitchFamily="2" charset="2"/>
              </a:rPr>
              <a:t>}</a:t>
            </a:r>
            <a:endParaRPr lang="de-CH" dirty="0"/>
          </a:p>
          <a:p>
            <a:r>
              <a:rPr lang="de-CH" dirty="0"/>
              <a:t>Pairs’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Calculation</a:t>
            </a:r>
            <a:r>
              <a:rPr lang="de-CH" dirty="0"/>
              <a:t> of Images aka Color Palettes aka Color </a:t>
            </a:r>
            <a:r>
              <a:rPr lang="de-CH" dirty="0" err="1"/>
              <a:t>Histograms</a:t>
            </a:r>
            <a:r>
              <a:rPr lang="de-CH" dirty="0"/>
              <a:t>: &lt;</a:t>
            </a:r>
            <a:r>
              <a:rPr lang="de-CH" dirty="0" err="1"/>
              <a:t>patch</a:t>
            </a:r>
            <a:r>
              <a:rPr lang="de-CH" dirty="0"/>
              <a:t> color; </a:t>
            </a:r>
            <a:r>
              <a:rPr lang="de-CH" dirty="0" err="1"/>
              <a:t>patch</a:t>
            </a:r>
            <a:r>
              <a:rPr lang="de-CH" dirty="0"/>
              <a:t> color&gt; </a:t>
            </a:r>
            <a:r>
              <a:rPr lang="de-CH" dirty="0">
                <a:sym typeface="Wingdings" panose="05000000000000000000" pitchFamily="2" charset="2"/>
              </a:rPr>
              <a:t>{</a:t>
            </a:r>
            <a:r>
              <a:rPr lang="de-CH" dirty="0" err="1">
                <a:sym typeface="Wingdings" panose="05000000000000000000" pitchFamily="2" charset="2"/>
              </a:rPr>
              <a:t>text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number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image</a:t>
            </a:r>
            <a:r>
              <a:rPr lang="de-CH" dirty="0">
                <a:sym typeface="Wingdings" panose="05000000000000000000" pitchFamily="2" charset="2"/>
              </a:rPr>
              <a:t>} </a:t>
            </a:r>
            <a:r>
              <a:rPr lang="de-CH" dirty="0" err="1"/>
              <a:t>space</a:t>
            </a:r>
            <a:endParaRPr lang="de-CH" dirty="0"/>
          </a:p>
          <a:p>
            <a:r>
              <a:rPr lang="de-CH" dirty="0" err="1"/>
              <a:t>Artistic</a:t>
            </a:r>
            <a:r>
              <a:rPr lang="de-CH" dirty="0"/>
              <a:t>-to-Scientific Rules Transformation and </a:t>
            </a:r>
            <a:r>
              <a:rPr lang="de-CH" dirty="0" err="1"/>
              <a:t>Application</a:t>
            </a:r>
            <a:r>
              <a:rPr lang="de-CH" dirty="0"/>
              <a:t> of Color Contrast Rules on Color Palette: &lt;contrast color; color contrast&gt;</a:t>
            </a:r>
          </a:p>
          <a:p>
            <a:pPr lvl="1"/>
            <a:r>
              <a:rPr lang="de-CH" dirty="0"/>
              <a:t>Color contrast {</a:t>
            </a:r>
            <a:r>
              <a:rPr lang="de-CH" dirty="0" err="1"/>
              <a:t>text</a:t>
            </a:r>
            <a:r>
              <a:rPr lang="de-CH" dirty="0"/>
              <a:t>}</a:t>
            </a:r>
          </a:p>
          <a:p>
            <a:pPr marL="0" indent="0">
              <a:buNone/>
            </a:pPr>
            <a:r>
              <a:rPr lang="de-CH" b="1" dirty="0" err="1"/>
              <a:t>Queries</a:t>
            </a:r>
            <a:endParaRPr lang="de-CH" b="1" dirty="0"/>
          </a:p>
          <a:p>
            <a:pPr marL="0" indent="0">
              <a:buNone/>
            </a:pPr>
            <a:r>
              <a:rPr lang="de-CH" dirty="0"/>
              <a:t>1. «</a:t>
            </a:r>
            <a:r>
              <a:rPr lang="de-CH" dirty="0" err="1"/>
              <a:t>Exact</a:t>
            </a:r>
            <a:r>
              <a:rPr lang="de-CH" dirty="0"/>
              <a:t>» Search </a:t>
            </a:r>
            <a:r>
              <a:rPr lang="de-CH" dirty="0" err="1"/>
              <a:t>query</a:t>
            </a:r>
            <a:r>
              <a:rPr lang="de-CH" dirty="0"/>
              <a:t>: &lt;color </a:t>
            </a:r>
            <a:r>
              <a:rPr lang="de-CH" dirty="0" err="1"/>
              <a:t>category</a:t>
            </a:r>
            <a:r>
              <a:rPr lang="de-CH" dirty="0"/>
              <a:t>&gt;** {</a:t>
            </a:r>
            <a:r>
              <a:rPr lang="de-CH" dirty="0" err="1"/>
              <a:t>text</a:t>
            </a:r>
            <a:r>
              <a:rPr lang="de-CH" dirty="0"/>
              <a:t>, </a:t>
            </a:r>
            <a:r>
              <a:rPr lang="de-CH" dirty="0" err="1"/>
              <a:t>number</a:t>
            </a:r>
            <a:r>
              <a:rPr lang="de-CH" dirty="0"/>
              <a:t>, </a:t>
            </a:r>
            <a:r>
              <a:rPr lang="de-CH" dirty="0" err="1"/>
              <a:t>image</a:t>
            </a:r>
            <a:r>
              <a:rPr lang="de-CH" dirty="0"/>
              <a:t>} </a:t>
            </a:r>
            <a:r>
              <a:rPr lang="de-CH" dirty="0">
                <a:sym typeface="Wingdings" panose="05000000000000000000" pitchFamily="2" charset="2"/>
              </a:rPr>
              <a:t></a:t>
            </a:r>
            <a:r>
              <a:rPr lang="de-CH" dirty="0"/>
              <a:t> Search </a:t>
            </a:r>
            <a:r>
              <a:rPr lang="de-CH" dirty="0" err="1"/>
              <a:t>result</a:t>
            </a:r>
            <a:r>
              <a:rPr lang="de-CH" dirty="0"/>
              <a:t>: top-ratio Image aka Color Palette &lt;</a:t>
            </a:r>
            <a:r>
              <a:rPr lang="de-CH" dirty="0" err="1"/>
              <a:t>patch</a:t>
            </a:r>
            <a:r>
              <a:rPr lang="de-CH" dirty="0"/>
              <a:t> color&gt; </a:t>
            </a:r>
          </a:p>
          <a:p>
            <a:pPr marL="0" indent="0">
              <a:buNone/>
            </a:pPr>
            <a:r>
              <a:rPr lang="de-CH" dirty="0"/>
              <a:t>2. «</a:t>
            </a:r>
            <a:r>
              <a:rPr lang="de-CH" dirty="0" err="1"/>
              <a:t>Similar</a:t>
            </a:r>
            <a:r>
              <a:rPr lang="de-CH" dirty="0"/>
              <a:t>» Search </a:t>
            </a:r>
            <a:r>
              <a:rPr lang="de-CH" dirty="0" err="1"/>
              <a:t>query</a:t>
            </a:r>
            <a:r>
              <a:rPr lang="de-CH" dirty="0"/>
              <a:t>: &lt;</a:t>
            </a:r>
            <a:r>
              <a:rPr lang="de-CH" dirty="0" err="1"/>
              <a:t>image</a:t>
            </a:r>
            <a:r>
              <a:rPr lang="de-CH" dirty="0"/>
              <a:t> aka color </a:t>
            </a:r>
            <a:r>
              <a:rPr lang="de-CH" dirty="0" err="1"/>
              <a:t>palette</a:t>
            </a:r>
            <a:r>
              <a:rPr lang="de-CH" dirty="0"/>
              <a:t> </a:t>
            </a:r>
            <a:r>
              <a:rPr lang="de-CH" dirty="0" err="1"/>
              <a:t>img</a:t>
            </a:r>
            <a:r>
              <a:rPr lang="de-CH" dirty="0"/>
              <a:t> aka color </a:t>
            </a:r>
            <a:r>
              <a:rPr lang="de-CH" dirty="0" err="1"/>
              <a:t>histogram</a:t>
            </a:r>
            <a:r>
              <a:rPr lang="de-CH" dirty="0"/>
              <a:t>&gt; {</a:t>
            </a:r>
            <a:r>
              <a:rPr lang="de-CH" dirty="0" err="1"/>
              <a:t>image</a:t>
            </a:r>
            <a:r>
              <a:rPr lang="de-CH" dirty="0"/>
              <a:t>} </a:t>
            </a:r>
            <a:r>
              <a:rPr lang="de-CH" dirty="0">
                <a:sym typeface="Wingdings" panose="05000000000000000000" pitchFamily="2" charset="2"/>
              </a:rPr>
              <a:t> Search </a:t>
            </a:r>
            <a:r>
              <a:rPr lang="de-CH" dirty="0" err="1">
                <a:sym typeface="Wingdings" panose="05000000000000000000" pitchFamily="2" charset="2"/>
              </a:rPr>
              <a:t>result</a:t>
            </a:r>
            <a:r>
              <a:rPr lang="de-CH" dirty="0">
                <a:sym typeface="Wingdings" panose="05000000000000000000" pitchFamily="2" charset="2"/>
              </a:rPr>
              <a:t>: top-n </a:t>
            </a:r>
            <a:r>
              <a:rPr lang="de-CH" dirty="0"/>
              <a:t>&lt;</a:t>
            </a:r>
            <a:r>
              <a:rPr lang="de-CH" dirty="0" err="1"/>
              <a:t>image</a:t>
            </a:r>
            <a:r>
              <a:rPr lang="de-CH" dirty="0"/>
              <a:t> aka color </a:t>
            </a:r>
            <a:r>
              <a:rPr lang="de-CH" dirty="0" err="1"/>
              <a:t>palette</a:t>
            </a:r>
            <a:r>
              <a:rPr lang="de-CH" dirty="0"/>
              <a:t> </a:t>
            </a:r>
            <a:r>
              <a:rPr lang="de-CH" dirty="0" err="1"/>
              <a:t>img</a:t>
            </a:r>
            <a:r>
              <a:rPr lang="de-CH" dirty="0"/>
              <a:t> aka color </a:t>
            </a:r>
            <a:r>
              <a:rPr lang="de-CH" dirty="0" err="1"/>
              <a:t>histogram</a:t>
            </a:r>
            <a:r>
              <a:rPr lang="de-CH" dirty="0"/>
              <a:t>&gt;</a:t>
            </a:r>
          </a:p>
          <a:p>
            <a:pPr marL="0" indent="0">
              <a:buNone/>
            </a:pPr>
            <a:r>
              <a:rPr lang="de-CH" dirty="0"/>
              <a:t>3. «</a:t>
            </a:r>
            <a:r>
              <a:rPr lang="de-CH" dirty="0" err="1"/>
              <a:t>Classified</a:t>
            </a:r>
            <a:r>
              <a:rPr lang="de-CH" dirty="0"/>
              <a:t>» Search </a:t>
            </a:r>
            <a:r>
              <a:rPr lang="de-CH" dirty="0" err="1"/>
              <a:t>query</a:t>
            </a:r>
            <a:r>
              <a:rPr lang="de-CH" dirty="0"/>
              <a:t>: &lt;color contrast&gt;** {</a:t>
            </a:r>
            <a:r>
              <a:rPr lang="de-CH" dirty="0" err="1"/>
              <a:t>text</a:t>
            </a:r>
            <a:r>
              <a:rPr lang="de-CH" dirty="0"/>
              <a:t>} </a:t>
            </a:r>
            <a:r>
              <a:rPr lang="de-CH" dirty="0">
                <a:sym typeface="Wingdings" panose="05000000000000000000" pitchFamily="2" charset="2"/>
              </a:rPr>
              <a:t> Search </a:t>
            </a:r>
            <a:r>
              <a:rPr lang="de-CH" dirty="0" err="1">
                <a:sym typeface="Wingdings" panose="05000000000000000000" pitchFamily="2" charset="2"/>
              </a:rPr>
              <a:t>result</a:t>
            </a:r>
            <a:r>
              <a:rPr lang="de-CH" dirty="0">
                <a:sym typeface="Wingdings" panose="05000000000000000000" pitchFamily="2" charset="2"/>
              </a:rPr>
              <a:t>: </a:t>
            </a:r>
            <a:r>
              <a:rPr lang="de-CH" dirty="0"/>
              <a:t>Image aka Color Palette &lt;</a:t>
            </a:r>
            <a:r>
              <a:rPr lang="de-CH" dirty="0" err="1"/>
              <a:t>patch</a:t>
            </a:r>
            <a:r>
              <a:rPr lang="de-CH" dirty="0"/>
              <a:t> color&gt; </a:t>
            </a:r>
          </a:p>
          <a:p>
            <a:pPr lvl="1"/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6145E1-A931-4A30-8EC8-B11ACE31F9CC}"/>
              </a:ext>
            </a:extLst>
          </p:cNvPr>
          <p:cNvSpPr txBox="1"/>
          <p:nvPr/>
        </p:nvSpPr>
        <p:spPr>
          <a:xfrm>
            <a:off x="6871317" y="435006"/>
            <a:ext cx="458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720 possible </a:t>
            </a:r>
            <a:r>
              <a:rPr lang="de-CH" dirty="0" err="1"/>
              <a:t>dict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, </a:t>
            </a:r>
          </a:p>
          <a:p>
            <a:r>
              <a:rPr lang="de-CH" dirty="0"/>
              <a:t>but 255**3 = 16’581’375 possible </a:t>
            </a:r>
            <a:r>
              <a:rPr lang="de-CH" dirty="0" err="1"/>
              <a:t>patch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551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832977-598A-4EDA-9AEC-EB06EB7D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Queries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D12E-798A-4E7C-8941-4AF49CD24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8"/>
            <a:ext cx="10515600" cy="53354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sz="1600" b="1" dirty="0" err="1"/>
              <a:t>Queries</a:t>
            </a:r>
            <a:endParaRPr lang="de-CH" sz="1600" b="1" dirty="0"/>
          </a:p>
          <a:p>
            <a:pPr marL="0" indent="0">
              <a:buNone/>
            </a:pPr>
            <a:r>
              <a:rPr lang="de-CH" sz="1600" dirty="0"/>
              <a:t>1. «</a:t>
            </a:r>
            <a:r>
              <a:rPr lang="de-CH" sz="1600" dirty="0" err="1"/>
              <a:t>Exact</a:t>
            </a:r>
            <a:r>
              <a:rPr lang="de-CH" sz="1600" dirty="0"/>
              <a:t>» </a:t>
            </a:r>
            <a:r>
              <a:rPr lang="de-CH" sz="1600" dirty="0" err="1"/>
              <a:t>search</a:t>
            </a:r>
            <a:r>
              <a:rPr lang="de-CH" sz="1600" dirty="0"/>
              <a:t> </a:t>
            </a:r>
            <a:r>
              <a:rPr lang="de-CH" sz="1600" dirty="0" err="1"/>
              <a:t>query</a:t>
            </a:r>
            <a:r>
              <a:rPr lang="de-CH" sz="1600" dirty="0"/>
              <a:t>: &lt;color </a:t>
            </a:r>
            <a:r>
              <a:rPr lang="de-CH" sz="1600" dirty="0" err="1"/>
              <a:t>category</a:t>
            </a:r>
            <a:r>
              <a:rPr lang="de-CH" sz="1600" dirty="0"/>
              <a:t>&gt;** {</a:t>
            </a:r>
            <a:r>
              <a:rPr lang="de-CH" sz="1600" dirty="0" err="1"/>
              <a:t>text</a:t>
            </a:r>
            <a:r>
              <a:rPr lang="de-CH" sz="1600" dirty="0"/>
              <a:t>, </a:t>
            </a:r>
            <a:r>
              <a:rPr lang="de-CH" sz="1600" dirty="0" err="1"/>
              <a:t>number</a:t>
            </a:r>
            <a:r>
              <a:rPr lang="de-CH" sz="1600" dirty="0"/>
              <a:t>, </a:t>
            </a:r>
            <a:r>
              <a:rPr lang="de-CH" sz="1600" dirty="0" err="1"/>
              <a:t>image</a:t>
            </a:r>
            <a:r>
              <a:rPr lang="de-CH" sz="1600" dirty="0"/>
              <a:t>} </a:t>
            </a:r>
            <a:r>
              <a:rPr lang="de-CH" sz="1600" dirty="0">
                <a:sym typeface="Wingdings" panose="05000000000000000000" pitchFamily="2" charset="2"/>
              </a:rPr>
              <a:t></a:t>
            </a:r>
            <a:r>
              <a:rPr lang="de-CH" sz="1600" dirty="0"/>
              <a:t> Search </a:t>
            </a:r>
            <a:r>
              <a:rPr lang="de-CH" sz="1600" dirty="0" err="1"/>
              <a:t>result</a:t>
            </a:r>
            <a:r>
              <a:rPr lang="de-CH" sz="1600" dirty="0"/>
              <a:t>: top-ratio </a:t>
            </a:r>
            <a:r>
              <a:rPr lang="de-CH" sz="1600" dirty="0" err="1"/>
              <a:t>plate</a:t>
            </a:r>
            <a:r>
              <a:rPr lang="de-CH" sz="1600" dirty="0"/>
              <a:t> &lt;</a:t>
            </a:r>
            <a:r>
              <a:rPr lang="de-CH" sz="1600" dirty="0" err="1"/>
              <a:t>patch</a:t>
            </a:r>
            <a:r>
              <a:rPr lang="de-CH" sz="1600" dirty="0"/>
              <a:t> color&gt; </a:t>
            </a:r>
          </a:p>
          <a:p>
            <a:pPr>
              <a:buFontTx/>
              <a:buChar char="-"/>
            </a:pPr>
            <a:r>
              <a:rPr lang="de-CH" sz="1600" dirty="0"/>
              <a:t>Color </a:t>
            </a:r>
            <a:r>
              <a:rPr lang="de-CH" sz="1600" dirty="0" err="1"/>
              <a:t>category</a:t>
            </a:r>
            <a:r>
              <a:rPr lang="de-CH" sz="1600" dirty="0"/>
              <a:t>: </a:t>
            </a:r>
            <a:r>
              <a:rPr lang="de-CH" sz="1600" dirty="0" err="1"/>
              <a:t>space</a:t>
            </a:r>
            <a:r>
              <a:rPr lang="de-CH" sz="1600" dirty="0"/>
              <a:t> color {</a:t>
            </a:r>
            <a:r>
              <a:rPr lang="de-CH" sz="1600" dirty="0" err="1"/>
              <a:t>number</a:t>
            </a:r>
            <a:r>
              <a:rPr lang="de-CH" sz="1600" dirty="0"/>
              <a:t> (=HEX, RGB, HSV, CMYK, LAB), </a:t>
            </a:r>
            <a:r>
              <a:rPr lang="de-CH" sz="1600" dirty="0" err="1"/>
              <a:t>image</a:t>
            </a:r>
            <a:r>
              <a:rPr lang="de-CH" sz="1600" dirty="0"/>
              <a:t> (=</a:t>
            </a:r>
            <a:r>
              <a:rPr lang="de-CH" sz="1600" dirty="0" err="1"/>
              <a:t>icon</a:t>
            </a:r>
            <a:r>
              <a:rPr lang="de-CH" sz="1600" dirty="0"/>
              <a:t>, </a:t>
            </a:r>
            <a:r>
              <a:rPr lang="de-CH" sz="1600" dirty="0" err="1"/>
              <a:t>patch</a:t>
            </a:r>
            <a:r>
              <a:rPr lang="de-CH" sz="1600" dirty="0"/>
              <a:t>, </a:t>
            </a:r>
            <a:r>
              <a:rPr lang="de-CH" sz="1600" dirty="0" err="1"/>
              <a:t>picker</a:t>
            </a:r>
            <a:r>
              <a:rPr lang="de-CH" sz="1600" dirty="0"/>
              <a:t>)}**</a:t>
            </a:r>
          </a:p>
          <a:p>
            <a:pPr>
              <a:buFontTx/>
              <a:buChar char="-"/>
            </a:pPr>
            <a:r>
              <a:rPr lang="de-CH" sz="1600" dirty="0"/>
              <a:t>Color </a:t>
            </a:r>
            <a:r>
              <a:rPr lang="de-CH" sz="1600" dirty="0" err="1"/>
              <a:t>category</a:t>
            </a:r>
            <a:r>
              <a:rPr lang="de-CH" sz="1600" dirty="0"/>
              <a:t>: </a:t>
            </a:r>
            <a:r>
              <a:rPr lang="de-CH" sz="1600" dirty="0" err="1"/>
              <a:t>dictionary</a:t>
            </a:r>
            <a:r>
              <a:rPr lang="de-CH" sz="1600" dirty="0"/>
              <a:t> color {</a:t>
            </a:r>
            <a:r>
              <a:rPr lang="de-CH" sz="1600" dirty="0" err="1"/>
              <a:t>text</a:t>
            </a:r>
            <a:r>
              <a:rPr lang="de-CH" sz="1600" dirty="0"/>
              <a:t> (=color </a:t>
            </a:r>
            <a:r>
              <a:rPr lang="de-CH" sz="1600" dirty="0" err="1"/>
              <a:t>name</a:t>
            </a:r>
            <a:r>
              <a:rPr lang="de-CH" sz="1600" dirty="0"/>
              <a:t>), </a:t>
            </a:r>
            <a:r>
              <a:rPr lang="de-CH" sz="1600" dirty="0" err="1"/>
              <a:t>number</a:t>
            </a:r>
            <a:r>
              <a:rPr lang="de-CH" sz="1600" dirty="0"/>
              <a:t> (=HEX, [RGB, HSV, CMYK, LAB]), </a:t>
            </a:r>
            <a:r>
              <a:rPr lang="de-CH" sz="1600" dirty="0" err="1"/>
              <a:t>image</a:t>
            </a:r>
            <a:r>
              <a:rPr lang="de-CH" sz="1600" dirty="0"/>
              <a:t> (=</a:t>
            </a:r>
            <a:r>
              <a:rPr lang="de-CH" sz="1600" dirty="0" err="1"/>
              <a:t>icon</a:t>
            </a:r>
            <a:r>
              <a:rPr lang="de-CH" sz="1600" dirty="0"/>
              <a:t>, </a:t>
            </a:r>
            <a:r>
              <a:rPr lang="de-CH" sz="1600" dirty="0" err="1"/>
              <a:t>patch</a:t>
            </a:r>
            <a:r>
              <a:rPr lang="de-CH" sz="1600" dirty="0"/>
              <a:t>, </a:t>
            </a:r>
            <a:r>
              <a:rPr lang="de-CH" sz="1600" dirty="0" err="1"/>
              <a:t>picker</a:t>
            </a:r>
            <a:r>
              <a:rPr lang="de-CH" sz="1600" dirty="0"/>
              <a:t>)}**</a:t>
            </a:r>
          </a:p>
          <a:p>
            <a:pPr>
              <a:buFontTx/>
              <a:buChar char="-"/>
            </a:pPr>
            <a:r>
              <a:rPr lang="de-CH" sz="1600" dirty="0"/>
              <a:t>Color </a:t>
            </a:r>
            <a:r>
              <a:rPr lang="de-CH" sz="1600" dirty="0" err="1"/>
              <a:t>category</a:t>
            </a:r>
            <a:r>
              <a:rPr lang="de-CH" sz="1600" dirty="0"/>
              <a:t>: basic color {</a:t>
            </a:r>
            <a:r>
              <a:rPr lang="de-CH" sz="1600" dirty="0" err="1"/>
              <a:t>text</a:t>
            </a:r>
            <a:r>
              <a:rPr lang="de-CH" sz="1600" dirty="0"/>
              <a:t> (=color </a:t>
            </a:r>
            <a:r>
              <a:rPr lang="de-CH" sz="1600" dirty="0" err="1"/>
              <a:t>name</a:t>
            </a:r>
            <a:r>
              <a:rPr lang="de-CH" sz="1600" dirty="0"/>
              <a:t>), </a:t>
            </a:r>
            <a:r>
              <a:rPr lang="de-CH" sz="1600" dirty="0" err="1"/>
              <a:t>number</a:t>
            </a:r>
            <a:r>
              <a:rPr lang="de-CH" sz="1600" dirty="0"/>
              <a:t> (=HEX, [RGB, HSV, CMYK, LAB]), </a:t>
            </a:r>
            <a:r>
              <a:rPr lang="de-CH" sz="1600" dirty="0" err="1"/>
              <a:t>image</a:t>
            </a:r>
            <a:r>
              <a:rPr lang="de-CH" sz="1600" dirty="0"/>
              <a:t> (=</a:t>
            </a:r>
            <a:r>
              <a:rPr lang="de-CH" sz="1600" dirty="0" err="1"/>
              <a:t>icon</a:t>
            </a:r>
            <a:r>
              <a:rPr lang="de-CH" sz="1600" dirty="0"/>
              <a:t>, </a:t>
            </a:r>
            <a:r>
              <a:rPr lang="de-CH" sz="1600" dirty="0" err="1"/>
              <a:t>patch</a:t>
            </a:r>
            <a:r>
              <a:rPr lang="de-CH" sz="1600" dirty="0"/>
              <a:t>, </a:t>
            </a:r>
            <a:r>
              <a:rPr lang="de-CH" sz="1600" dirty="0" err="1"/>
              <a:t>picker</a:t>
            </a:r>
            <a:r>
              <a:rPr lang="de-CH" sz="1600" dirty="0"/>
              <a:t>)}** </a:t>
            </a:r>
          </a:p>
          <a:p>
            <a:pPr>
              <a:buFontTx/>
              <a:buChar char="-"/>
            </a:pPr>
            <a:r>
              <a:rPr lang="de-CH" sz="1600" dirty="0"/>
              <a:t>Plate: </a:t>
            </a:r>
            <a:r>
              <a:rPr lang="de-CH" sz="1600" dirty="0" err="1"/>
              <a:t>movie</a:t>
            </a:r>
            <a:r>
              <a:rPr lang="de-CH" sz="1600" dirty="0"/>
              <a:t> </a:t>
            </a:r>
            <a:r>
              <a:rPr lang="de-CH" sz="1600" dirty="0" err="1"/>
              <a:t>frame</a:t>
            </a:r>
            <a:r>
              <a:rPr lang="de-CH" sz="1600" dirty="0"/>
              <a:t> {</a:t>
            </a:r>
            <a:r>
              <a:rPr lang="de-CH" sz="1600" dirty="0" err="1"/>
              <a:t>image</a:t>
            </a:r>
            <a:r>
              <a:rPr lang="de-CH" sz="1600" dirty="0"/>
              <a:t> (=JPG, PNG)} </a:t>
            </a:r>
          </a:p>
          <a:p>
            <a:pPr>
              <a:buFontTx/>
              <a:buChar char="-"/>
            </a:pPr>
            <a:r>
              <a:rPr lang="de-CH" sz="1600" dirty="0"/>
              <a:t>Plate: color </a:t>
            </a:r>
            <a:r>
              <a:rPr lang="de-CH" sz="1600" dirty="0" err="1"/>
              <a:t>palette</a:t>
            </a:r>
            <a:r>
              <a:rPr lang="de-CH" sz="1600" dirty="0"/>
              <a:t> {</a:t>
            </a:r>
            <a:r>
              <a:rPr lang="de-CH" sz="1600" dirty="0" err="1"/>
              <a:t>image</a:t>
            </a:r>
            <a:r>
              <a:rPr lang="de-CH" sz="1600" dirty="0"/>
              <a:t> (=JPG, PNG)} </a:t>
            </a:r>
          </a:p>
          <a:p>
            <a:pPr marL="0" indent="0">
              <a:buNone/>
            </a:pPr>
            <a:r>
              <a:rPr lang="de-CH" sz="1600" dirty="0"/>
              <a:t>2. «</a:t>
            </a:r>
            <a:r>
              <a:rPr lang="de-CH" sz="1600" dirty="0" err="1"/>
              <a:t>Similar</a:t>
            </a:r>
            <a:r>
              <a:rPr lang="de-CH" sz="1600" dirty="0"/>
              <a:t>» </a:t>
            </a:r>
            <a:r>
              <a:rPr lang="de-CH" sz="1600" dirty="0" err="1"/>
              <a:t>search</a:t>
            </a:r>
            <a:r>
              <a:rPr lang="de-CH" sz="1600" dirty="0"/>
              <a:t> </a:t>
            </a:r>
            <a:r>
              <a:rPr lang="de-CH" sz="1600" dirty="0" err="1"/>
              <a:t>query</a:t>
            </a:r>
            <a:r>
              <a:rPr lang="de-CH" sz="1600" dirty="0"/>
              <a:t>: &lt;</a:t>
            </a:r>
            <a:r>
              <a:rPr lang="de-CH" sz="1600" dirty="0" err="1"/>
              <a:t>plate</a:t>
            </a:r>
            <a:r>
              <a:rPr lang="de-CH" sz="1600" dirty="0"/>
              <a:t>&gt; {</a:t>
            </a:r>
            <a:r>
              <a:rPr lang="de-CH" sz="1600" dirty="0" err="1"/>
              <a:t>image</a:t>
            </a:r>
            <a:r>
              <a:rPr lang="de-CH" sz="1600" dirty="0"/>
              <a:t>} </a:t>
            </a:r>
            <a:r>
              <a:rPr lang="de-CH" sz="1600" dirty="0">
                <a:sym typeface="Wingdings" panose="05000000000000000000" pitchFamily="2" charset="2"/>
              </a:rPr>
              <a:t> Search </a:t>
            </a:r>
            <a:r>
              <a:rPr lang="de-CH" sz="1600" dirty="0" err="1">
                <a:sym typeface="Wingdings" panose="05000000000000000000" pitchFamily="2" charset="2"/>
              </a:rPr>
              <a:t>result</a:t>
            </a:r>
            <a:r>
              <a:rPr lang="de-CH" sz="1600" dirty="0">
                <a:sym typeface="Wingdings" panose="05000000000000000000" pitchFamily="2" charset="2"/>
              </a:rPr>
              <a:t>: top-n </a:t>
            </a:r>
            <a:r>
              <a:rPr lang="de-CH" sz="1600" dirty="0" err="1">
                <a:sym typeface="Wingdings" panose="05000000000000000000" pitchFamily="2" charset="2"/>
              </a:rPr>
              <a:t>plate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/>
              <a:t>&lt;</a:t>
            </a:r>
            <a:r>
              <a:rPr lang="de-CH" sz="1600" dirty="0" err="1"/>
              <a:t>plate</a:t>
            </a:r>
            <a:r>
              <a:rPr lang="de-CH" sz="1600" dirty="0"/>
              <a:t>&gt;</a:t>
            </a:r>
          </a:p>
          <a:p>
            <a:pPr>
              <a:buFontTx/>
              <a:buChar char="-"/>
            </a:pPr>
            <a:r>
              <a:rPr lang="de-CH" sz="1600" dirty="0"/>
              <a:t>Plate: </a:t>
            </a:r>
            <a:r>
              <a:rPr lang="de-CH" sz="1600" dirty="0" err="1"/>
              <a:t>movie</a:t>
            </a:r>
            <a:r>
              <a:rPr lang="de-CH" sz="1600" dirty="0"/>
              <a:t> </a:t>
            </a:r>
            <a:r>
              <a:rPr lang="de-CH" sz="1600" dirty="0" err="1"/>
              <a:t>frame</a:t>
            </a:r>
            <a:r>
              <a:rPr lang="de-CH" sz="1600" dirty="0"/>
              <a:t> {</a:t>
            </a:r>
            <a:r>
              <a:rPr lang="de-CH" sz="1600" dirty="0" err="1"/>
              <a:t>image</a:t>
            </a:r>
            <a:r>
              <a:rPr lang="de-CH" sz="1600" dirty="0"/>
              <a:t> (=JPG, PNG)} </a:t>
            </a:r>
          </a:p>
          <a:p>
            <a:pPr>
              <a:buFontTx/>
              <a:buChar char="-"/>
            </a:pPr>
            <a:r>
              <a:rPr lang="de-CH" sz="1600" dirty="0"/>
              <a:t>Plate: color </a:t>
            </a:r>
            <a:r>
              <a:rPr lang="de-CH" sz="1600" dirty="0" err="1"/>
              <a:t>palette</a:t>
            </a:r>
            <a:r>
              <a:rPr lang="de-CH" sz="1600" dirty="0"/>
              <a:t> {</a:t>
            </a:r>
            <a:r>
              <a:rPr lang="de-CH" sz="1600" dirty="0" err="1"/>
              <a:t>image</a:t>
            </a:r>
            <a:r>
              <a:rPr lang="de-CH" sz="1600" dirty="0"/>
              <a:t> (=JPG, PNG)} </a:t>
            </a:r>
          </a:p>
          <a:p>
            <a:pPr>
              <a:buFontTx/>
              <a:buChar char="-"/>
            </a:pPr>
            <a:r>
              <a:rPr lang="de-CH" sz="1600" dirty="0"/>
              <a:t>Plate: </a:t>
            </a:r>
            <a:r>
              <a:rPr lang="de-CH" sz="1600" dirty="0" err="1"/>
              <a:t>histogram</a:t>
            </a:r>
            <a:r>
              <a:rPr lang="de-CH" sz="1600" dirty="0"/>
              <a:t> {</a:t>
            </a:r>
            <a:r>
              <a:rPr lang="de-CH" sz="1600" dirty="0" err="1"/>
              <a:t>image</a:t>
            </a:r>
            <a:r>
              <a:rPr lang="de-CH" sz="1600" dirty="0"/>
              <a:t> (=JPG, PNG)} </a:t>
            </a:r>
          </a:p>
          <a:p>
            <a:pPr marL="0" indent="0">
              <a:buNone/>
            </a:pPr>
            <a:r>
              <a:rPr lang="de-CH" sz="1600" dirty="0"/>
              <a:t>3. «</a:t>
            </a:r>
            <a:r>
              <a:rPr lang="de-CH" sz="1600" dirty="0" err="1"/>
              <a:t>Classified</a:t>
            </a:r>
            <a:r>
              <a:rPr lang="de-CH" sz="1600" dirty="0"/>
              <a:t>» </a:t>
            </a:r>
            <a:r>
              <a:rPr lang="de-CH" sz="1600" dirty="0" err="1"/>
              <a:t>search</a:t>
            </a:r>
            <a:r>
              <a:rPr lang="de-CH" sz="1600" dirty="0"/>
              <a:t> </a:t>
            </a:r>
            <a:r>
              <a:rPr lang="de-CH" sz="1600" dirty="0" err="1"/>
              <a:t>query</a:t>
            </a:r>
            <a:r>
              <a:rPr lang="de-CH" sz="1600" dirty="0"/>
              <a:t>: &lt;color contrast&gt;** {</a:t>
            </a:r>
            <a:r>
              <a:rPr lang="de-CH" sz="1600" dirty="0" err="1"/>
              <a:t>text</a:t>
            </a:r>
            <a:r>
              <a:rPr lang="de-CH" sz="1600" dirty="0"/>
              <a:t>} </a:t>
            </a:r>
            <a:r>
              <a:rPr lang="de-CH" sz="1600" dirty="0">
                <a:sym typeface="Wingdings" panose="05000000000000000000" pitchFamily="2" charset="2"/>
              </a:rPr>
              <a:t> Search </a:t>
            </a:r>
            <a:r>
              <a:rPr lang="de-CH" sz="1600" dirty="0" err="1">
                <a:sym typeface="Wingdings" panose="05000000000000000000" pitchFamily="2" charset="2"/>
              </a:rPr>
              <a:t>result</a:t>
            </a:r>
            <a:r>
              <a:rPr lang="de-CH" sz="1600" dirty="0">
                <a:sym typeface="Wingdings" panose="05000000000000000000" pitchFamily="2" charset="2"/>
              </a:rPr>
              <a:t>: top-</a:t>
            </a:r>
            <a:r>
              <a:rPr lang="de-CH" sz="1600" dirty="0" err="1">
                <a:sym typeface="Wingdings" panose="05000000000000000000" pitchFamily="2" charset="2"/>
              </a:rPr>
              <a:t>id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p</a:t>
            </a:r>
            <a:r>
              <a:rPr lang="de-CH" sz="1600" dirty="0" err="1"/>
              <a:t>late</a:t>
            </a:r>
            <a:r>
              <a:rPr lang="de-CH" sz="1600" dirty="0"/>
              <a:t> &lt;</a:t>
            </a:r>
            <a:r>
              <a:rPr lang="de-CH" sz="1600" dirty="0" err="1"/>
              <a:t>patch</a:t>
            </a:r>
            <a:r>
              <a:rPr lang="de-CH" sz="1600" dirty="0"/>
              <a:t> color&gt; </a:t>
            </a:r>
          </a:p>
          <a:p>
            <a:pPr>
              <a:buFontTx/>
              <a:buChar char="-"/>
            </a:pPr>
            <a:r>
              <a:rPr lang="de-CH" sz="1600" dirty="0"/>
              <a:t>Color contrast {</a:t>
            </a:r>
            <a:r>
              <a:rPr lang="de-CH" sz="1600" dirty="0" err="1"/>
              <a:t>text</a:t>
            </a:r>
            <a:r>
              <a:rPr lang="de-CH" sz="1600" dirty="0"/>
              <a:t> (=contrast </a:t>
            </a:r>
            <a:r>
              <a:rPr lang="de-CH" sz="1600" dirty="0" err="1"/>
              <a:t>name</a:t>
            </a:r>
            <a:r>
              <a:rPr lang="de-CH" sz="1600" dirty="0"/>
              <a:t>)}**</a:t>
            </a:r>
          </a:p>
          <a:p>
            <a:pPr>
              <a:buFontTx/>
              <a:buChar char="-"/>
            </a:pPr>
            <a:r>
              <a:rPr lang="de-CH" sz="1600" dirty="0"/>
              <a:t>Plate: </a:t>
            </a:r>
            <a:r>
              <a:rPr lang="de-CH" sz="1600" dirty="0" err="1"/>
              <a:t>movie</a:t>
            </a:r>
            <a:r>
              <a:rPr lang="de-CH" sz="1600" dirty="0"/>
              <a:t> </a:t>
            </a:r>
            <a:r>
              <a:rPr lang="de-CH" sz="1600" dirty="0" err="1"/>
              <a:t>frame</a:t>
            </a:r>
            <a:r>
              <a:rPr lang="de-CH" sz="1600" dirty="0"/>
              <a:t> {</a:t>
            </a:r>
            <a:r>
              <a:rPr lang="de-CH" sz="1600" dirty="0" err="1"/>
              <a:t>image</a:t>
            </a:r>
            <a:r>
              <a:rPr lang="de-CH" sz="1600" dirty="0"/>
              <a:t> (=JPG, PNG)} </a:t>
            </a:r>
          </a:p>
          <a:p>
            <a:pPr>
              <a:buFontTx/>
              <a:buChar char="-"/>
            </a:pPr>
            <a:r>
              <a:rPr lang="de-CH" sz="1600" dirty="0"/>
              <a:t>Plate: color </a:t>
            </a:r>
            <a:r>
              <a:rPr lang="de-CH" sz="1600" dirty="0" err="1"/>
              <a:t>palette</a:t>
            </a:r>
            <a:r>
              <a:rPr lang="de-CH" sz="1600" dirty="0"/>
              <a:t> {</a:t>
            </a:r>
            <a:r>
              <a:rPr lang="de-CH" sz="1600" dirty="0" err="1"/>
              <a:t>image</a:t>
            </a:r>
            <a:r>
              <a:rPr lang="de-CH" sz="1600" dirty="0"/>
              <a:t> (=JPG, PNG)} </a:t>
            </a:r>
          </a:p>
          <a:p>
            <a:pPr marL="0" indent="0">
              <a:buNone/>
            </a:pPr>
            <a:endParaRPr lang="de-CH" sz="1600" dirty="0"/>
          </a:p>
          <a:p>
            <a:pPr marL="0" indent="0">
              <a:buNone/>
            </a:pPr>
            <a:endParaRPr lang="de-CH" sz="1600" dirty="0"/>
          </a:p>
          <a:p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6292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1FF485-B372-4EDD-975E-4252D385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60" y="-955590"/>
            <a:ext cx="10515600" cy="1325563"/>
          </a:xfrm>
        </p:spPr>
        <p:txBody>
          <a:bodyPr/>
          <a:lstStyle/>
          <a:p>
            <a:r>
              <a:rPr lang="de-CH" dirty="0"/>
              <a:t>Classification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F325A9F-B582-48D5-BFDC-1EF5EE81E9FC}"/>
              </a:ext>
            </a:extLst>
          </p:cNvPr>
          <p:cNvSpPr/>
          <p:nvPr/>
        </p:nvSpPr>
        <p:spPr>
          <a:xfrm>
            <a:off x="767551" y="1588433"/>
            <a:ext cx="1411549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Dict</a:t>
            </a:r>
            <a:r>
              <a:rPr lang="de-CH" dirty="0"/>
              <a:t> color: </a:t>
            </a:r>
            <a:r>
              <a:rPr lang="de-CH" dirty="0" err="1"/>
              <a:t>aliceblue</a:t>
            </a:r>
            <a:endParaRPr lang="de-CH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A0FDFB-3153-4194-A540-BDA8BE1F9C55}"/>
              </a:ext>
            </a:extLst>
          </p:cNvPr>
          <p:cNvSpPr/>
          <p:nvPr/>
        </p:nvSpPr>
        <p:spPr>
          <a:xfrm>
            <a:off x="2810895" y="1588433"/>
            <a:ext cx="1411549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Basic color: </a:t>
            </a:r>
            <a:r>
              <a:rPr lang="de-CH" dirty="0" err="1"/>
              <a:t>blue</a:t>
            </a:r>
            <a:endParaRPr lang="de-CH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E2558C-6CD6-44B9-A95E-61A180EFB8D2}"/>
              </a:ext>
            </a:extLst>
          </p:cNvPr>
          <p:cNvSpPr/>
          <p:nvPr/>
        </p:nvSpPr>
        <p:spPr>
          <a:xfrm>
            <a:off x="767551" y="2427881"/>
            <a:ext cx="1411549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Dict</a:t>
            </a:r>
            <a:r>
              <a:rPr lang="de-CH" dirty="0"/>
              <a:t> color: </a:t>
            </a:r>
            <a:r>
              <a:rPr lang="de-CH" dirty="0" err="1"/>
              <a:t>aliceblue</a:t>
            </a:r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BA33F2-5A41-4711-893B-E465D49600A1}"/>
              </a:ext>
            </a:extLst>
          </p:cNvPr>
          <p:cNvSpPr/>
          <p:nvPr/>
        </p:nvSpPr>
        <p:spPr>
          <a:xfrm>
            <a:off x="2810895" y="2427881"/>
            <a:ext cx="1411549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Dict</a:t>
            </a:r>
            <a:r>
              <a:rPr lang="de-CH" dirty="0"/>
              <a:t> color: </a:t>
            </a:r>
            <a:r>
              <a:rPr lang="de-CH" dirty="0" err="1"/>
              <a:t>aliceblue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FFDF2F8-C398-428E-9625-70B74983D448}"/>
              </a:ext>
            </a:extLst>
          </p:cNvPr>
          <p:cNvSpPr/>
          <p:nvPr/>
        </p:nvSpPr>
        <p:spPr>
          <a:xfrm>
            <a:off x="767551" y="3431058"/>
            <a:ext cx="1571349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Non-</a:t>
            </a:r>
            <a:r>
              <a:rPr lang="de-CH" dirty="0" err="1"/>
              <a:t>dict</a:t>
            </a:r>
            <a:r>
              <a:rPr lang="de-CH" dirty="0"/>
              <a:t> color: aliceblue2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47E1F4-8A0F-4CAA-9797-8FAF7E1CBF23}"/>
              </a:ext>
            </a:extLst>
          </p:cNvPr>
          <p:cNvSpPr/>
          <p:nvPr/>
        </p:nvSpPr>
        <p:spPr>
          <a:xfrm>
            <a:off x="2810895" y="3431058"/>
            <a:ext cx="1411549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Dict</a:t>
            </a:r>
            <a:r>
              <a:rPr lang="de-CH" dirty="0"/>
              <a:t> color: </a:t>
            </a:r>
            <a:r>
              <a:rPr lang="de-CH" dirty="0" err="1"/>
              <a:t>aliceblue</a:t>
            </a:r>
            <a:endParaRPr lang="de-CH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767C658-03B3-4D13-BAD1-FA34D00D77AD}"/>
              </a:ext>
            </a:extLst>
          </p:cNvPr>
          <p:cNvSpPr txBox="1"/>
          <p:nvPr/>
        </p:nvSpPr>
        <p:spPr>
          <a:xfrm>
            <a:off x="643264" y="369973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</a:t>
            </a:r>
            <a:r>
              <a:rPr lang="de-CH" dirty="0" err="1"/>
              <a:t>classification</a:t>
            </a:r>
            <a:endParaRPr lang="de-CH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9642B3B-6F93-4389-AADC-FF0B1ACD7E99}"/>
              </a:ext>
            </a:extLst>
          </p:cNvPr>
          <p:cNvSpPr txBox="1"/>
          <p:nvPr/>
        </p:nvSpPr>
        <p:spPr>
          <a:xfrm>
            <a:off x="5046588" y="369973"/>
            <a:ext cx="381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</a:t>
            </a:r>
            <a:r>
              <a:rPr lang="de-CH" dirty="0" err="1"/>
              <a:t>palette</a:t>
            </a:r>
            <a:r>
              <a:rPr lang="de-CH" dirty="0"/>
              <a:t> </a:t>
            </a:r>
            <a:r>
              <a:rPr lang="de-CH" dirty="0" err="1"/>
              <a:t>classification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EFAB0D0-B004-4935-9D67-F609C0B5ADDA}"/>
              </a:ext>
            </a:extLst>
          </p:cNvPr>
          <p:cNvSpPr txBox="1"/>
          <p:nvPr/>
        </p:nvSpPr>
        <p:spPr>
          <a:xfrm>
            <a:off x="767551" y="991410"/>
            <a:ext cx="141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Patch color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7DD0CDB-8788-4CB3-9D4D-88954E424119}"/>
              </a:ext>
            </a:extLst>
          </p:cNvPr>
          <p:cNvSpPr txBox="1"/>
          <p:nvPr/>
        </p:nvSpPr>
        <p:spPr>
          <a:xfrm>
            <a:off x="2738394" y="991410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</a:t>
            </a:r>
            <a:r>
              <a:rPr lang="de-CH" dirty="0" err="1"/>
              <a:t>category</a:t>
            </a:r>
            <a:endParaRPr lang="de-CH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6000FC-EC7C-46DD-90AF-E93AE12CDD6A}"/>
              </a:ext>
            </a:extLst>
          </p:cNvPr>
          <p:cNvCxnSpPr/>
          <p:nvPr/>
        </p:nvCxnSpPr>
        <p:spPr>
          <a:xfrm>
            <a:off x="2338900" y="1160086"/>
            <a:ext cx="292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A32AFDE-5E99-45B6-A787-DFC03C02D74D}"/>
              </a:ext>
            </a:extLst>
          </p:cNvPr>
          <p:cNvSpPr/>
          <p:nvPr/>
        </p:nvSpPr>
        <p:spPr>
          <a:xfrm>
            <a:off x="5154599" y="1588432"/>
            <a:ext cx="1207363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Dict</a:t>
            </a:r>
            <a:r>
              <a:rPr lang="de-CH" dirty="0"/>
              <a:t> color: </a:t>
            </a:r>
            <a:r>
              <a:rPr lang="de-CH" dirty="0" err="1"/>
              <a:t>aliceblue</a:t>
            </a:r>
            <a:endParaRPr lang="de-CH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FB3CBF3-E87C-4443-87C0-D063891DF313}"/>
              </a:ext>
            </a:extLst>
          </p:cNvPr>
          <p:cNvSpPr txBox="1"/>
          <p:nvPr/>
        </p:nvSpPr>
        <p:spPr>
          <a:xfrm>
            <a:off x="5154599" y="1018846"/>
            <a:ext cx="141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Patch color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9A38335-5252-4FD4-999B-925CD33D5AD8}"/>
              </a:ext>
            </a:extLst>
          </p:cNvPr>
          <p:cNvSpPr txBox="1"/>
          <p:nvPr/>
        </p:nvSpPr>
        <p:spPr>
          <a:xfrm>
            <a:off x="7125442" y="1018846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</a:t>
            </a:r>
            <a:r>
              <a:rPr lang="de-CH" dirty="0" err="1"/>
              <a:t>category</a:t>
            </a:r>
            <a:endParaRPr lang="de-CH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8DF9255-C98D-4427-92A6-A0799C49D69C}"/>
              </a:ext>
            </a:extLst>
          </p:cNvPr>
          <p:cNvCxnSpPr/>
          <p:nvPr/>
        </p:nvCxnSpPr>
        <p:spPr>
          <a:xfrm>
            <a:off x="6725948" y="1187522"/>
            <a:ext cx="292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BB39F36E-B29F-48D5-A6FE-6E00B9751465}"/>
              </a:ext>
            </a:extLst>
          </p:cNvPr>
          <p:cNvSpPr/>
          <p:nvPr/>
        </p:nvSpPr>
        <p:spPr>
          <a:xfrm>
            <a:off x="7197943" y="1588431"/>
            <a:ext cx="1207363" cy="752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contrast color: </a:t>
            </a:r>
            <a:r>
              <a:rPr lang="de-CH" dirty="0" err="1"/>
              <a:t>blue</a:t>
            </a:r>
            <a:endParaRPr lang="de-CH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82B4F77-E375-41A1-B1A3-CBF98699E85F}"/>
              </a:ext>
            </a:extLst>
          </p:cNvPr>
          <p:cNvSpPr/>
          <p:nvPr/>
        </p:nvSpPr>
        <p:spPr>
          <a:xfrm>
            <a:off x="5154598" y="2538343"/>
            <a:ext cx="1207363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Dict</a:t>
            </a:r>
            <a:r>
              <a:rPr lang="de-CH" dirty="0"/>
              <a:t> color: </a:t>
            </a:r>
            <a:r>
              <a:rPr lang="de-CH" dirty="0" err="1"/>
              <a:t>grass</a:t>
            </a:r>
            <a:endParaRPr lang="de-CH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006FF6A-BAA4-414C-99A1-46630C84F32E}"/>
              </a:ext>
            </a:extLst>
          </p:cNvPr>
          <p:cNvSpPr/>
          <p:nvPr/>
        </p:nvSpPr>
        <p:spPr>
          <a:xfrm>
            <a:off x="5154598" y="3508228"/>
            <a:ext cx="1411549" cy="901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Non-</a:t>
            </a:r>
            <a:r>
              <a:rPr lang="de-CH" dirty="0" err="1"/>
              <a:t>Dict</a:t>
            </a:r>
            <a:r>
              <a:rPr lang="de-CH" dirty="0"/>
              <a:t> color: vermillion2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B07C12A-6104-4EEB-BF97-32E2D45C8026}"/>
              </a:ext>
            </a:extLst>
          </p:cNvPr>
          <p:cNvSpPr/>
          <p:nvPr/>
        </p:nvSpPr>
        <p:spPr>
          <a:xfrm>
            <a:off x="7159471" y="2538343"/>
            <a:ext cx="1207363" cy="752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contrast color: </a:t>
            </a:r>
            <a:r>
              <a:rPr lang="de-CH" dirty="0" err="1"/>
              <a:t>green</a:t>
            </a:r>
            <a:endParaRPr lang="de-CH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9B6A120-8945-4695-A5E6-6F544248F8D6}"/>
              </a:ext>
            </a:extLst>
          </p:cNvPr>
          <p:cNvSpPr/>
          <p:nvPr/>
        </p:nvSpPr>
        <p:spPr>
          <a:xfrm>
            <a:off x="7197942" y="3508228"/>
            <a:ext cx="1207363" cy="752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contrast color: </a:t>
            </a:r>
            <a:r>
              <a:rPr lang="de-CH" dirty="0" err="1"/>
              <a:t>red</a:t>
            </a:r>
            <a:endParaRPr lang="de-CH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21F1CD7-3307-4914-9CB4-4D571E120D94}"/>
              </a:ext>
            </a:extLst>
          </p:cNvPr>
          <p:cNvSpPr txBox="1"/>
          <p:nvPr/>
        </p:nvSpPr>
        <p:spPr>
          <a:xfrm>
            <a:off x="9380371" y="1018846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contrast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7B5A9B7-16C9-4F37-BA0F-B146CE08526A}"/>
              </a:ext>
            </a:extLst>
          </p:cNvPr>
          <p:cNvCxnSpPr/>
          <p:nvPr/>
        </p:nvCxnSpPr>
        <p:spPr>
          <a:xfrm>
            <a:off x="8980877" y="1187522"/>
            <a:ext cx="292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7465A4DD-CA98-4A1C-BF14-CDE168A3DF78}"/>
              </a:ext>
            </a:extLst>
          </p:cNvPr>
          <p:cNvSpPr/>
          <p:nvPr/>
        </p:nvSpPr>
        <p:spPr>
          <a:xfrm>
            <a:off x="9408484" y="2538343"/>
            <a:ext cx="1207363" cy="752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contrast of hue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7D0F317-BE4C-44E1-86DF-1CDD9479D389}"/>
              </a:ext>
            </a:extLst>
          </p:cNvPr>
          <p:cNvSpPr/>
          <p:nvPr/>
        </p:nvSpPr>
        <p:spPr>
          <a:xfrm>
            <a:off x="563365" y="1388178"/>
            <a:ext cx="1926454" cy="3456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1A2E310-F61E-4365-9ED0-F5C5B5CC9052}"/>
              </a:ext>
            </a:extLst>
          </p:cNvPr>
          <p:cNvSpPr txBox="1"/>
          <p:nvPr/>
        </p:nvSpPr>
        <p:spPr>
          <a:xfrm>
            <a:off x="767551" y="4409313"/>
            <a:ext cx="157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Palette X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9B310B1-9174-4693-9DC5-E41D4F3862A5}"/>
              </a:ext>
            </a:extLst>
          </p:cNvPr>
          <p:cNvSpPr txBox="1"/>
          <p:nvPr/>
        </p:nvSpPr>
        <p:spPr>
          <a:xfrm>
            <a:off x="2862680" y="4409313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Palette X’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4FC3104-A7DA-4C94-8C1B-3A33374FF432}"/>
              </a:ext>
            </a:extLst>
          </p:cNvPr>
          <p:cNvSpPr/>
          <p:nvPr/>
        </p:nvSpPr>
        <p:spPr>
          <a:xfrm>
            <a:off x="2631862" y="1391694"/>
            <a:ext cx="1926454" cy="3456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80DF0E7-8BCE-4170-BDE1-9AFC16674FCE}"/>
              </a:ext>
            </a:extLst>
          </p:cNvPr>
          <p:cNvSpPr/>
          <p:nvPr/>
        </p:nvSpPr>
        <p:spPr>
          <a:xfrm>
            <a:off x="4895666" y="1388178"/>
            <a:ext cx="1926454" cy="3456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13832B2-5EA0-4C72-92FA-BFE5E6FE969F}"/>
              </a:ext>
            </a:extLst>
          </p:cNvPr>
          <p:cNvSpPr txBox="1"/>
          <p:nvPr/>
        </p:nvSpPr>
        <p:spPr>
          <a:xfrm>
            <a:off x="5099852" y="4409313"/>
            <a:ext cx="157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Palette X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DF0C2B9-A821-4ED3-968C-B950B183D1BD}"/>
              </a:ext>
            </a:extLst>
          </p:cNvPr>
          <p:cNvSpPr txBox="1"/>
          <p:nvPr/>
        </p:nvSpPr>
        <p:spPr>
          <a:xfrm>
            <a:off x="7205336" y="4400556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Palette X’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8C38A65-84C0-483D-994E-57CA92F33C5D}"/>
              </a:ext>
            </a:extLst>
          </p:cNvPr>
          <p:cNvSpPr/>
          <p:nvPr/>
        </p:nvSpPr>
        <p:spPr>
          <a:xfrm>
            <a:off x="6974518" y="1382937"/>
            <a:ext cx="1926454" cy="3456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Gleichschenkliges Dreieck 37">
            <a:extLst>
              <a:ext uri="{FF2B5EF4-FFF2-40B4-BE49-F238E27FC236}">
                <a16:creationId xmlns:a16="http://schemas.microsoft.com/office/drawing/2014/main" id="{2C8FCFDC-A61E-4F23-BDFF-7241E995FE6D}"/>
              </a:ext>
            </a:extLst>
          </p:cNvPr>
          <p:cNvSpPr/>
          <p:nvPr/>
        </p:nvSpPr>
        <p:spPr>
          <a:xfrm>
            <a:off x="2054069" y="5079428"/>
            <a:ext cx="3011751" cy="2357018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Search basic color «</a:t>
            </a:r>
            <a:r>
              <a:rPr lang="de-CH" dirty="0" err="1"/>
              <a:t>blue</a:t>
            </a:r>
            <a:r>
              <a:rPr lang="de-CH" dirty="0"/>
              <a:t>»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dict</a:t>
            </a:r>
            <a:r>
              <a:rPr lang="de-CH" dirty="0"/>
              <a:t> color «</a:t>
            </a:r>
            <a:r>
              <a:rPr lang="de-CH" dirty="0" err="1"/>
              <a:t>alice</a:t>
            </a:r>
            <a:r>
              <a:rPr lang="de-CH" dirty="0"/>
              <a:t> </a:t>
            </a:r>
            <a:r>
              <a:rPr lang="de-CH" dirty="0" err="1"/>
              <a:t>blue</a:t>
            </a:r>
            <a:r>
              <a:rPr lang="de-CH" dirty="0"/>
              <a:t>»</a:t>
            </a:r>
          </a:p>
        </p:txBody>
      </p:sp>
      <p:sp>
        <p:nvSpPr>
          <p:cNvPr id="39" name="Gleichschenkliges Dreieck 38">
            <a:extLst>
              <a:ext uri="{FF2B5EF4-FFF2-40B4-BE49-F238E27FC236}">
                <a16:creationId xmlns:a16="http://schemas.microsoft.com/office/drawing/2014/main" id="{89EABB05-1403-4555-92A0-73EB35544839}"/>
              </a:ext>
            </a:extLst>
          </p:cNvPr>
          <p:cNvSpPr/>
          <p:nvPr/>
        </p:nvSpPr>
        <p:spPr>
          <a:xfrm>
            <a:off x="8506289" y="5079428"/>
            <a:ext cx="3011751" cy="2357018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Search color contrast «contrast of hue»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6F0EE7D-3E45-4E69-9C19-11120FC346BB}"/>
              </a:ext>
            </a:extLst>
          </p:cNvPr>
          <p:cNvSpPr/>
          <p:nvPr/>
        </p:nvSpPr>
        <p:spPr>
          <a:xfrm>
            <a:off x="9105163" y="2387424"/>
            <a:ext cx="1926454" cy="1515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A7D9BD5-7559-45E6-9E24-80BEDF382073}"/>
              </a:ext>
            </a:extLst>
          </p:cNvPr>
          <p:cNvSpPr txBox="1"/>
          <p:nvPr/>
        </p:nvSpPr>
        <p:spPr>
          <a:xfrm>
            <a:off x="9309342" y="350405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Color Palette X’’</a:t>
            </a:r>
          </a:p>
        </p:txBody>
      </p:sp>
    </p:spTree>
    <p:extLst>
      <p:ext uri="{BB962C8B-B14F-4D97-AF65-F5344CB8AC3E}">
        <p14:creationId xmlns:p14="http://schemas.microsoft.com/office/powerpoint/2010/main" val="259358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69A0F-6F25-4887-B5B6-446A8B05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882CE0E-A628-4B79-AF71-E379323E8D31}"/>
              </a:ext>
            </a:extLst>
          </p:cNvPr>
          <p:cNvSpPr/>
          <p:nvPr/>
        </p:nvSpPr>
        <p:spPr>
          <a:xfrm>
            <a:off x="1279126" y="3941051"/>
            <a:ext cx="2946273" cy="19903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63505FF-478E-4880-83B9-9B1ABED60116}"/>
              </a:ext>
            </a:extLst>
          </p:cNvPr>
          <p:cNvSpPr txBox="1"/>
          <p:nvPr/>
        </p:nvSpPr>
        <p:spPr>
          <a:xfrm>
            <a:off x="2029658" y="5401725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Non-</a:t>
            </a:r>
            <a:r>
              <a:rPr lang="de-CH" dirty="0" err="1"/>
              <a:t>dict</a:t>
            </a:r>
            <a:r>
              <a:rPr lang="de-CH" dirty="0"/>
              <a:t> color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823FED-FE5F-4D26-99CB-90F2A52BCD2B}"/>
              </a:ext>
            </a:extLst>
          </p:cNvPr>
          <p:cNvSpPr txBox="1"/>
          <p:nvPr/>
        </p:nvSpPr>
        <p:spPr>
          <a:xfrm>
            <a:off x="2088845" y="5035910"/>
            <a:ext cx="105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dict</a:t>
            </a:r>
            <a:r>
              <a:rPr lang="de-CH" dirty="0"/>
              <a:t> color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223FA4-6651-4DC1-8BFD-EC784A59FFD6}"/>
              </a:ext>
            </a:extLst>
          </p:cNvPr>
          <p:cNvSpPr txBox="1"/>
          <p:nvPr/>
        </p:nvSpPr>
        <p:spPr>
          <a:xfrm>
            <a:off x="2160754" y="4649982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basic color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2942A97-B7B5-4BDA-B4CD-C4EC9F0E1515}"/>
              </a:ext>
            </a:extLst>
          </p:cNvPr>
          <p:cNvSpPr/>
          <p:nvPr/>
        </p:nvSpPr>
        <p:spPr>
          <a:xfrm>
            <a:off x="1685650" y="4138026"/>
            <a:ext cx="1930890" cy="952020"/>
          </a:xfrm>
          <a:prstGeom prst="ellipse">
            <a:avLst/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84927BF-3756-4973-8231-85AA981EB0E9}"/>
              </a:ext>
            </a:extLst>
          </p:cNvPr>
          <p:cNvSpPr/>
          <p:nvPr/>
        </p:nvSpPr>
        <p:spPr>
          <a:xfrm>
            <a:off x="1621620" y="4086021"/>
            <a:ext cx="2195777" cy="1430784"/>
          </a:xfrm>
          <a:prstGeom prst="ellipse">
            <a:avLst/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9" name="Ellipse 2">
            <a:extLst>
              <a:ext uri="{FF2B5EF4-FFF2-40B4-BE49-F238E27FC236}">
                <a16:creationId xmlns:a16="http://schemas.microsoft.com/office/drawing/2014/main" id="{5882CE0E-A628-4B79-AF71-E379323E8D31}"/>
              </a:ext>
            </a:extLst>
          </p:cNvPr>
          <p:cNvSpPr/>
          <p:nvPr/>
        </p:nvSpPr>
        <p:spPr>
          <a:xfrm>
            <a:off x="7041018" y="3789620"/>
            <a:ext cx="2946273" cy="19903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Textfeld 3">
            <a:extLst>
              <a:ext uri="{FF2B5EF4-FFF2-40B4-BE49-F238E27FC236}">
                <a16:creationId xmlns:a16="http://schemas.microsoft.com/office/drawing/2014/main" id="{A63505FF-478E-4880-83B9-9B1ABED60116}"/>
              </a:ext>
            </a:extLst>
          </p:cNvPr>
          <p:cNvSpPr txBox="1"/>
          <p:nvPr/>
        </p:nvSpPr>
        <p:spPr>
          <a:xfrm>
            <a:off x="7791550" y="525029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Image</a:t>
            </a:r>
            <a:endParaRPr lang="de-CH" dirty="0"/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70823FED-FE5F-4D26-99CB-90F2A52BCD2B}"/>
              </a:ext>
            </a:extLst>
          </p:cNvPr>
          <p:cNvSpPr txBox="1"/>
          <p:nvPr/>
        </p:nvSpPr>
        <p:spPr>
          <a:xfrm>
            <a:off x="7850737" y="4884479"/>
            <a:ext cx="140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Color </a:t>
            </a:r>
            <a:r>
              <a:rPr lang="de-CH" dirty="0" err="1"/>
              <a:t>palette</a:t>
            </a:r>
            <a:endParaRPr lang="de-CH" dirty="0"/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0C223FA4-6651-4DC1-8BFD-EC784A59FFD6}"/>
              </a:ext>
            </a:extLst>
          </p:cNvPr>
          <p:cNvSpPr txBox="1"/>
          <p:nvPr/>
        </p:nvSpPr>
        <p:spPr>
          <a:xfrm>
            <a:off x="7922646" y="449855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Color </a:t>
            </a:r>
            <a:r>
              <a:rPr lang="de-CH" dirty="0" err="1"/>
              <a:t>scheme</a:t>
            </a:r>
            <a:endParaRPr lang="de-CH" dirty="0"/>
          </a:p>
        </p:txBody>
      </p:sp>
      <p:sp>
        <p:nvSpPr>
          <p:cNvPr id="13" name="Ellipse 6">
            <a:extLst>
              <a:ext uri="{FF2B5EF4-FFF2-40B4-BE49-F238E27FC236}">
                <a16:creationId xmlns:a16="http://schemas.microsoft.com/office/drawing/2014/main" id="{12942A97-B7B5-4BDA-B4CD-C4EC9F0E1515}"/>
              </a:ext>
            </a:extLst>
          </p:cNvPr>
          <p:cNvSpPr/>
          <p:nvPr/>
        </p:nvSpPr>
        <p:spPr>
          <a:xfrm>
            <a:off x="7548708" y="4022541"/>
            <a:ext cx="1930890" cy="952020"/>
          </a:xfrm>
          <a:prstGeom prst="ellipse">
            <a:avLst/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4" name="Ellipse 7">
            <a:extLst>
              <a:ext uri="{FF2B5EF4-FFF2-40B4-BE49-F238E27FC236}">
                <a16:creationId xmlns:a16="http://schemas.microsoft.com/office/drawing/2014/main" id="{C84927BF-3756-4973-8231-85AA981EB0E9}"/>
              </a:ext>
            </a:extLst>
          </p:cNvPr>
          <p:cNvSpPr/>
          <p:nvPr/>
        </p:nvSpPr>
        <p:spPr>
          <a:xfrm>
            <a:off x="7416265" y="3934590"/>
            <a:ext cx="2195777" cy="1430784"/>
          </a:xfrm>
          <a:prstGeom prst="ellipse">
            <a:avLst/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5" y="-65335"/>
            <a:ext cx="4288894" cy="39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A-</a:t>
            </a:r>
            <a:r>
              <a:rPr lang="de-CH" dirty="0" err="1"/>
              <a:t>channel</a:t>
            </a:r>
            <a:r>
              <a:rPr lang="de-CH" dirty="0"/>
              <a:t> (</a:t>
            </a:r>
            <a:r>
              <a:rPr lang="de-CH" dirty="0" err="1"/>
              <a:t>cielab</a:t>
            </a:r>
            <a:r>
              <a:rPr lang="de-CH" dirty="0"/>
              <a:t>) </a:t>
            </a:r>
            <a:r>
              <a:rPr lang="de-CH" dirty="0" err="1"/>
              <a:t>for</a:t>
            </a:r>
            <a:r>
              <a:rPr lang="de-CH" dirty="0"/>
              <a:t> color </a:t>
            </a:r>
            <a:r>
              <a:rPr lang="de-CH" dirty="0" err="1"/>
              <a:t>category</a:t>
            </a:r>
            <a:r>
              <a:rPr lang="de-CH" dirty="0"/>
              <a:t> = ‘</a:t>
            </a:r>
            <a:r>
              <a:rPr lang="de-CH" dirty="0" err="1"/>
              <a:t>blue</a:t>
            </a:r>
            <a:r>
              <a:rPr lang="de-CH" dirty="0"/>
              <a:t>’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66" y="1871397"/>
            <a:ext cx="4927610" cy="315570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48" y="5376512"/>
            <a:ext cx="457200" cy="18288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34" y="5579134"/>
            <a:ext cx="457200" cy="18288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08" y="5586054"/>
            <a:ext cx="457200" cy="1828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43" y="5942026"/>
            <a:ext cx="457200" cy="18288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902" y="5933484"/>
            <a:ext cx="457200" cy="18288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99" y="5853980"/>
            <a:ext cx="457200" cy="18288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09" y="5810022"/>
            <a:ext cx="457200" cy="1828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57" y="5449060"/>
            <a:ext cx="457200" cy="18288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451" y="5445879"/>
            <a:ext cx="457200" cy="18288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57" y="5575975"/>
            <a:ext cx="457200" cy="1828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08" y="5480556"/>
            <a:ext cx="457200" cy="1828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044" y="5826464"/>
            <a:ext cx="457200" cy="18288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32" y="5407736"/>
            <a:ext cx="457200" cy="18288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99" y="5677505"/>
            <a:ext cx="457200" cy="18288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35" y="5907534"/>
            <a:ext cx="457200" cy="18288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83" y="5726271"/>
            <a:ext cx="457200" cy="18288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518" y="5562981"/>
            <a:ext cx="457200" cy="18288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89" y="5758855"/>
            <a:ext cx="457200" cy="18288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63" y="5942550"/>
            <a:ext cx="457200" cy="18288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67" y="5713794"/>
            <a:ext cx="457200" cy="18288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76" y="5636157"/>
            <a:ext cx="457200" cy="18288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30" y="5762540"/>
            <a:ext cx="457200" cy="18288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18" y="5833602"/>
            <a:ext cx="457200" cy="18288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28" y="5686278"/>
            <a:ext cx="457200" cy="18288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14" y="5637512"/>
            <a:ext cx="457200" cy="18288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37" y="5840403"/>
            <a:ext cx="457200" cy="18288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79" y="5329392"/>
            <a:ext cx="457200" cy="18288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76" y="5866923"/>
            <a:ext cx="457200" cy="18288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55" y="5775157"/>
            <a:ext cx="457200" cy="18288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39" y="5951200"/>
            <a:ext cx="457200" cy="18288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20" y="5458685"/>
            <a:ext cx="457200" cy="18288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991" y="5511254"/>
            <a:ext cx="457200" cy="18288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23" y="5693873"/>
            <a:ext cx="457200" cy="18288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639" y="5623124"/>
            <a:ext cx="457200" cy="18288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41" y="5785313"/>
            <a:ext cx="457200" cy="18288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703" y="5421459"/>
            <a:ext cx="457200" cy="18288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225" y="5768320"/>
            <a:ext cx="457200" cy="18288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47" y="5923306"/>
            <a:ext cx="457200" cy="18288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6" y="5641320"/>
            <a:ext cx="457200" cy="18288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18" y="5411283"/>
            <a:ext cx="457200" cy="18288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92" y="5696889"/>
            <a:ext cx="457200" cy="18288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674" y="5931032"/>
            <a:ext cx="457200" cy="18288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157" y="5939356"/>
            <a:ext cx="457200" cy="18288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40" y="5900604"/>
            <a:ext cx="457200" cy="18288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747" y="5908994"/>
            <a:ext cx="457200" cy="18288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326" y="5783871"/>
            <a:ext cx="457200" cy="18288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676" y="5656123"/>
            <a:ext cx="457200" cy="18288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73" y="5604319"/>
            <a:ext cx="457200" cy="18288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5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091" y="5801757"/>
            <a:ext cx="457200" cy="18288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809" y="5754557"/>
            <a:ext cx="457200" cy="182880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 rot="16200000">
            <a:off x="5706818" y="3237022"/>
            <a:ext cx="97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/>
              <a:t>probability</a:t>
            </a:r>
            <a:endParaRPr lang="en-US" sz="1400"/>
          </a:p>
        </p:txBody>
      </p:sp>
      <p:sp>
        <p:nvSpPr>
          <p:cNvPr id="133" name="TextBox 132"/>
          <p:cNvSpPr txBox="1"/>
          <p:nvPr/>
        </p:nvSpPr>
        <p:spPr>
          <a:xfrm>
            <a:off x="8606415" y="495383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/>
              <a:t>a-channel (L*ab)</a:t>
            </a:r>
            <a:endParaRPr lang="en-US" sz="1400"/>
          </a:p>
        </p:txBody>
      </p:sp>
      <p:sp>
        <p:nvSpPr>
          <p:cNvPr id="134" name="TextBox 133"/>
          <p:cNvSpPr txBox="1"/>
          <p:nvPr/>
        </p:nvSpPr>
        <p:spPr>
          <a:xfrm>
            <a:off x="8667805" y="149533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(b)</a:t>
            </a:r>
            <a:endParaRPr lang="en-US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59" y="5760493"/>
            <a:ext cx="457200" cy="18288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5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073" y="5324106"/>
            <a:ext cx="457200" cy="18288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832" y="5782109"/>
            <a:ext cx="457200" cy="18288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94" y="5950781"/>
            <a:ext cx="457200" cy="18288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11" y="6093800"/>
            <a:ext cx="457200" cy="18288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5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763" y="5549805"/>
            <a:ext cx="457200" cy="18288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59" y="5929469"/>
            <a:ext cx="457200" cy="18288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6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923" y="5753693"/>
            <a:ext cx="457200" cy="18288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093" y="5381133"/>
            <a:ext cx="457200" cy="18288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6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37" y="5394247"/>
            <a:ext cx="457200" cy="18288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72" y="5429159"/>
            <a:ext cx="457200" cy="182880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28" y="5838333"/>
            <a:ext cx="457200" cy="18288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6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78" y="5407072"/>
            <a:ext cx="457200" cy="18288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59" y="5440249"/>
            <a:ext cx="457200" cy="18288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6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738" y="5777924"/>
            <a:ext cx="457200" cy="18288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68" y="6063229"/>
            <a:ext cx="457200" cy="18288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346" y="5722780"/>
            <a:ext cx="457200" cy="18288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611" y="5876772"/>
            <a:ext cx="457200" cy="18288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72" y="6048717"/>
            <a:ext cx="457200" cy="18288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54" y="5780769"/>
            <a:ext cx="457200" cy="18288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436" y="5506695"/>
            <a:ext cx="457200" cy="18288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22" y="5486781"/>
            <a:ext cx="457200" cy="18288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57" y="5697469"/>
            <a:ext cx="457200" cy="182880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80" y="5699231"/>
            <a:ext cx="457200" cy="182880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495" y="5592125"/>
            <a:ext cx="457200" cy="18288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67" y="5667959"/>
            <a:ext cx="457200" cy="182880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296" y="6007005"/>
            <a:ext cx="457200" cy="182880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8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04" y="5451565"/>
            <a:ext cx="457200" cy="182880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4" y="5619254"/>
            <a:ext cx="457200" cy="1828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914" y="5704465"/>
            <a:ext cx="457200" cy="18288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8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198" y="5500989"/>
            <a:ext cx="457200" cy="18288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8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60" y="5858541"/>
            <a:ext cx="457200" cy="18288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8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245" y="5331183"/>
            <a:ext cx="457200" cy="18288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8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74" y="5891455"/>
            <a:ext cx="457200" cy="18288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8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99" y="5535901"/>
            <a:ext cx="457200" cy="18288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8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33" y="6041917"/>
            <a:ext cx="457200" cy="182880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8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711" y="5441984"/>
            <a:ext cx="457200" cy="182880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70" y="5395341"/>
            <a:ext cx="457200" cy="18288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9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5" y="5321870"/>
            <a:ext cx="457200" cy="18288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9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81" y="5380343"/>
            <a:ext cx="457200" cy="182880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9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17" y="5332119"/>
            <a:ext cx="457200" cy="182880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9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159" y="5886113"/>
            <a:ext cx="457200" cy="18288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9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84" y="5572879"/>
            <a:ext cx="457200" cy="182880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9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54" y="5433786"/>
            <a:ext cx="457200" cy="182880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9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53" y="5486513"/>
            <a:ext cx="457200" cy="18288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9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256" y="5718477"/>
            <a:ext cx="457200" cy="182880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9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974" y="5510985"/>
            <a:ext cx="457200" cy="182880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10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276" y="5621914"/>
            <a:ext cx="457200" cy="18288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10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59" y="5672152"/>
            <a:ext cx="457200" cy="18288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10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33" y="6112045"/>
            <a:ext cx="457200" cy="182880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10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27" y="5451297"/>
            <a:ext cx="457200" cy="182880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10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756" y="5685327"/>
            <a:ext cx="457200" cy="182880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10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341" y="6044809"/>
            <a:ext cx="457200" cy="182880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10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21" y="6069017"/>
            <a:ext cx="457200" cy="18288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10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797" y="5799236"/>
            <a:ext cx="457200" cy="18288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10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77" y="5763689"/>
            <a:ext cx="457200" cy="18288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10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632" y="5979522"/>
            <a:ext cx="457200" cy="18288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1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28" y="5404207"/>
            <a:ext cx="457200" cy="18288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1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753" y="5868452"/>
            <a:ext cx="457200" cy="18288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1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390" y="5375827"/>
            <a:ext cx="457200" cy="18288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1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133" y="5872209"/>
            <a:ext cx="457200" cy="18288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1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50" y="5816221"/>
            <a:ext cx="457200" cy="18288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1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13" y="5716358"/>
            <a:ext cx="457200" cy="18288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1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27" y="5479677"/>
            <a:ext cx="457200" cy="18288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1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34" y="5463296"/>
            <a:ext cx="457200" cy="18288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1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58" y="5354221"/>
            <a:ext cx="457200" cy="18288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1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29" y="5493581"/>
            <a:ext cx="457200" cy="18288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1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62" y="5520473"/>
            <a:ext cx="457200" cy="18288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1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54" y="5447690"/>
            <a:ext cx="457200" cy="18288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1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730" y="5727647"/>
            <a:ext cx="457200" cy="18288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1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03" y="5452233"/>
            <a:ext cx="457200" cy="18288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1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65" y="6048615"/>
            <a:ext cx="457200" cy="18288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1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39" y="5856779"/>
            <a:ext cx="457200" cy="18288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1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619" y="5966432"/>
            <a:ext cx="457200" cy="18288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1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27" y="5388541"/>
            <a:ext cx="457200" cy="182880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1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320" y="5330357"/>
            <a:ext cx="457200" cy="182880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1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28" y="5585325"/>
            <a:ext cx="457200" cy="18288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1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49" y="5336108"/>
            <a:ext cx="457200" cy="18288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1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995" y="5852237"/>
            <a:ext cx="457200" cy="18288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013" y="5939973"/>
            <a:ext cx="457200" cy="182880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1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51" y="5512112"/>
            <a:ext cx="457200" cy="18288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1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583" y="5908461"/>
            <a:ext cx="457200" cy="18288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1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39" y="5968212"/>
            <a:ext cx="457200" cy="18288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1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103" y="5613437"/>
            <a:ext cx="457200" cy="18288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1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94" y="5978893"/>
            <a:ext cx="457200" cy="18288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1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1" y="5830925"/>
            <a:ext cx="457200" cy="18288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1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90" y="5936573"/>
            <a:ext cx="457200" cy="18288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1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41" y="6053974"/>
            <a:ext cx="457200" cy="18288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1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717" y="6034813"/>
            <a:ext cx="457200" cy="18288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1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52" y="5838029"/>
            <a:ext cx="457200" cy="18288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1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01" y="6063229"/>
            <a:ext cx="457200" cy="18288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1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29" y="5669661"/>
            <a:ext cx="457200" cy="18288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14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410" y="5394247"/>
            <a:ext cx="457200" cy="18288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14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61" y="5838333"/>
            <a:ext cx="457200" cy="18288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1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23" y="5782109"/>
            <a:ext cx="457200" cy="182880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14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66" y="5440249"/>
            <a:ext cx="457200" cy="182880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14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81" y="5611894"/>
            <a:ext cx="457200" cy="182880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15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82" y="5473384"/>
            <a:ext cx="457200" cy="182880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15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96" y="5880349"/>
            <a:ext cx="457200" cy="182880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15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17" y="6029909"/>
            <a:ext cx="457200" cy="182880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1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56" y="5730123"/>
            <a:ext cx="457200" cy="182880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15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27" y="6020909"/>
            <a:ext cx="457200" cy="182880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>
          <a:blip r:embed="rId15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35" y="5500989"/>
            <a:ext cx="457200" cy="182880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15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093" y="5894557"/>
            <a:ext cx="457200" cy="182880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15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12" y="5770820"/>
            <a:ext cx="457200" cy="182880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15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97" y="5648349"/>
            <a:ext cx="457200" cy="182880"/>
          </a:xfrm>
          <a:prstGeom prst="rect">
            <a:avLst/>
          </a:prstGeom>
        </p:spPr>
      </p:pic>
      <p:grpSp>
        <p:nvGrpSpPr>
          <p:cNvPr id="246" name="Group 245"/>
          <p:cNvGrpSpPr/>
          <p:nvPr/>
        </p:nvGrpSpPr>
        <p:grpSpPr>
          <a:xfrm>
            <a:off x="6029139" y="-2429444"/>
            <a:ext cx="5277331" cy="3766281"/>
            <a:chOff x="367574" y="1495335"/>
            <a:chExt cx="5277331" cy="3766281"/>
          </a:xfrm>
        </p:grpSpPr>
        <p:pic>
          <p:nvPicPr>
            <p:cNvPr id="241" name="Picture 240"/>
            <p:cNvPicPr>
              <a:picLocks noChangeAspect="1"/>
            </p:cNvPicPr>
            <p:nvPr/>
          </p:nvPicPr>
          <p:blipFill>
            <a:blip r:embed="rId159"/>
            <a:stretch>
              <a:fillRect/>
            </a:stretch>
          </p:blipFill>
          <p:spPr>
            <a:xfrm>
              <a:off x="838200" y="1898406"/>
              <a:ext cx="4806705" cy="3155702"/>
            </a:xfrm>
            <a:prstGeom prst="rect">
              <a:avLst/>
            </a:prstGeom>
          </p:spPr>
        </p:pic>
        <p:sp>
          <p:nvSpPr>
            <p:cNvPr id="242" name="TextBox 241"/>
            <p:cNvSpPr txBox="1"/>
            <p:nvPr/>
          </p:nvSpPr>
          <p:spPr>
            <a:xfrm>
              <a:off x="3017773" y="1495335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/>
                <a:t>(a)</a:t>
              </a:r>
              <a:endParaRPr lang="en-US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2755041" y="4953839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/>
                <a:t>a-channel (L*ab)</a:t>
              </a:r>
              <a:endParaRPr lang="en-US" sz="1400"/>
            </a:p>
          </p:txBody>
        </p:sp>
        <p:sp>
          <p:nvSpPr>
            <p:cNvPr id="244" name="TextBox 243"/>
            <p:cNvSpPr txBox="1"/>
            <p:nvPr/>
          </p:nvSpPr>
          <p:spPr>
            <a:xfrm rot="16200000">
              <a:off x="61625" y="3237022"/>
              <a:ext cx="9196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/>
                <a:t>frequency</a:t>
              </a:r>
              <a:endParaRPr lang="en-US" sz="1400"/>
            </a:p>
          </p:txBody>
        </p:sp>
      </p:grpSp>
      <p:pic>
        <p:nvPicPr>
          <p:cNvPr id="245" name="Picture 244"/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562606" y="1871397"/>
            <a:ext cx="4684785" cy="3155702"/>
          </a:xfrm>
          <a:prstGeom prst="rect">
            <a:avLst/>
          </a:prstGeom>
        </p:spPr>
      </p:pic>
      <p:sp>
        <p:nvSpPr>
          <p:cNvPr id="247" name="TextBox 246"/>
          <p:cNvSpPr txBox="1"/>
          <p:nvPr/>
        </p:nvSpPr>
        <p:spPr>
          <a:xfrm rot="16200000">
            <a:off x="-167759" y="3295359"/>
            <a:ext cx="919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/>
              <a:t>frequency</a:t>
            </a:r>
            <a:endParaRPr lang="en-US" sz="1400"/>
          </a:p>
        </p:txBody>
      </p:sp>
      <p:sp>
        <p:nvSpPr>
          <p:cNvPr id="248" name="TextBox 247"/>
          <p:cNvSpPr txBox="1"/>
          <p:nvPr/>
        </p:nvSpPr>
        <p:spPr>
          <a:xfrm>
            <a:off x="2583533" y="501515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/>
              <a:t>a-channel (L*ab)</a:t>
            </a:r>
            <a:endParaRPr lang="en-US" sz="1400"/>
          </a:p>
        </p:txBody>
      </p:sp>
      <p:sp>
        <p:nvSpPr>
          <p:cNvPr id="249" name="TextBox 248"/>
          <p:cNvSpPr txBox="1"/>
          <p:nvPr/>
        </p:nvSpPr>
        <p:spPr>
          <a:xfrm>
            <a:off x="1274613" y="7135470"/>
            <a:ext cx="2071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Mean: </a:t>
            </a:r>
          </a:p>
          <a:p>
            <a:r>
              <a:rPr lang="de-CH"/>
              <a:t>Standard deviation: </a:t>
            </a:r>
            <a:endParaRPr lang="en-US"/>
          </a:p>
        </p:txBody>
      </p:sp>
      <p:pic>
        <p:nvPicPr>
          <p:cNvPr id="428" name="Picture 427"/>
          <p:cNvPicPr>
            <a:picLocks noChangeAspect="1"/>
          </p:cNvPicPr>
          <p:nvPr/>
        </p:nvPicPr>
        <p:blipFill>
          <a:blip r:embed="rId16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61" y="5834014"/>
            <a:ext cx="457200" cy="182880"/>
          </a:xfrm>
          <a:prstGeom prst="rect">
            <a:avLst/>
          </a:prstGeom>
        </p:spPr>
      </p:pic>
      <p:pic>
        <p:nvPicPr>
          <p:cNvPr id="429" name="Picture 428"/>
          <p:cNvPicPr>
            <a:picLocks noChangeAspect="1"/>
          </p:cNvPicPr>
          <p:nvPr/>
        </p:nvPicPr>
        <p:blipFill>
          <a:blip r:embed="rId16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15" y="5486513"/>
            <a:ext cx="457200" cy="182880"/>
          </a:xfrm>
          <a:prstGeom prst="rect">
            <a:avLst/>
          </a:prstGeom>
        </p:spPr>
      </p:pic>
      <p:pic>
        <p:nvPicPr>
          <p:cNvPr id="430" name="Picture 429"/>
          <p:cNvPicPr>
            <a:picLocks noChangeAspect="1"/>
          </p:cNvPicPr>
          <p:nvPr/>
        </p:nvPicPr>
        <p:blipFill>
          <a:blip r:embed="rId16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36" y="5725581"/>
            <a:ext cx="457200" cy="182880"/>
          </a:xfrm>
          <a:prstGeom prst="rect">
            <a:avLst/>
          </a:prstGeom>
        </p:spPr>
      </p:pic>
      <p:pic>
        <p:nvPicPr>
          <p:cNvPr id="431" name="Picture 430"/>
          <p:cNvPicPr>
            <a:picLocks noChangeAspect="1"/>
          </p:cNvPicPr>
          <p:nvPr/>
        </p:nvPicPr>
        <p:blipFill>
          <a:blip r:embed="rId16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99" y="5815552"/>
            <a:ext cx="457200" cy="182880"/>
          </a:xfrm>
          <a:prstGeom prst="rect">
            <a:avLst/>
          </a:prstGeom>
        </p:spPr>
      </p:pic>
      <p:pic>
        <p:nvPicPr>
          <p:cNvPr id="432" name="Picture 431"/>
          <p:cNvPicPr>
            <a:picLocks noChangeAspect="1"/>
          </p:cNvPicPr>
          <p:nvPr/>
        </p:nvPicPr>
        <p:blipFill>
          <a:blip r:embed="rId16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70" y="5815517"/>
            <a:ext cx="457200" cy="182880"/>
          </a:xfrm>
          <a:prstGeom prst="rect">
            <a:avLst/>
          </a:prstGeom>
        </p:spPr>
      </p:pic>
      <p:pic>
        <p:nvPicPr>
          <p:cNvPr id="433" name="Picture 432"/>
          <p:cNvPicPr>
            <a:picLocks noChangeAspect="1"/>
          </p:cNvPicPr>
          <p:nvPr/>
        </p:nvPicPr>
        <p:blipFill>
          <a:blip r:embed="rId16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86" y="5840403"/>
            <a:ext cx="457200" cy="182880"/>
          </a:xfrm>
          <a:prstGeom prst="rect">
            <a:avLst/>
          </a:prstGeom>
        </p:spPr>
      </p:pic>
      <p:pic>
        <p:nvPicPr>
          <p:cNvPr id="434" name="Picture 433"/>
          <p:cNvPicPr>
            <a:picLocks noChangeAspect="1"/>
          </p:cNvPicPr>
          <p:nvPr/>
        </p:nvPicPr>
        <p:blipFill>
          <a:blip r:embed="rId16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66" y="5493773"/>
            <a:ext cx="457200" cy="182880"/>
          </a:xfrm>
          <a:prstGeom prst="rect">
            <a:avLst/>
          </a:prstGeom>
        </p:spPr>
      </p:pic>
      <p:pic>
        <p:nvPicPr>
          <p:cNvPr id="435" name="Picture 434"/>
          <p:cNvPicPr>
            <a:picLocks noChangeAspect="1"/>
          </p:cNvPicPr>
          <p:nvPr/>
        </p:nvPicPr>
        <p:blipFill>
          <a:blip r:embed="rId16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36" y="5746589"/>
            <a:ext cx="457200" cy="182880"/>
          </a:xfrm>
          <a:prstGeom prst="rect">
            <a:avLst/>
          </a:prstGeom>
        </p:spPr>
      </p:pic>
      <p:pic>
        <p:nvPicPr>
          <p:cNvPr id="436" name="Picture 435"/>
          <p:cNvPicPr>
            <a:picLocks noChangeAspect="1"/>
          </p:cNvPicPr>
          <p:nvPr/>
        </p:nvPicPr>
        <p:blipFill>
          <a:blip r:embed="rId16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4" y="5426371"/>
            <a:ext cx="457200" cy="182880"/>
          </a:xfrm>
          <a:prstGeom prst="rect">
            <a:avLst/>
          </a:prstGeom>
        </p:spPr>
      </p:pic>
      <p:pic>
        <p:nvPicPr>
          <p:cNvPr id="437" name="Picture 436"/>
          <p:cNvPicPr>
            <a:picLocks noChangeAspect="1"/>
          </p:cNvPicPr>
          <p:nvPr/>
        </p:nvPicPr>
        <p:blipFill>
          <a:blip r:embed="rId17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59" y="5592429"/>
            <a:ext cx="457200" cy="182880"/>
          </a:xfrm>
          <a:prstGeom prst="rect">
            <a:avLst/>
          </a:prstGeom>
        </p:spPr>
      </p:pic>
      <p:pic>
        <p:nvPicPr>
          <p:cNvPr id="438" name="Picture 437"/>
          <p:cNvPicPr>
            <a:picLocks noChangeAspect="1"/>
          </p:cNvPicPr>
          <p:nvPr/>
        </p:nvPicPr>
        <p:blipFill>
          <a:blip r:embed="rId17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04" y="5540500"/>
            <a:ext cx="457200" cy="182880"/>
          </a:xfrm>
          <a:prstGeom prst="rect">
            <a:avLst/>
          </a:prstGeom>
        </p:spPr>
      </p:pic>
      <p:pic>
        <p:nvPicPr>
          <p:cNvPr id="439" name="Picture 438"/>
          <p:cNvPicPr>
            <a:picLocks noChangeAspect="1"/>
          </p:cNvPicPr>
          <p:nvPr/>
        </p:nvPicPr>
        <p:blipFill>
          <a:blip r:embed="rId17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80" y="5666315"/>
            <a:ext cx="457200" cy="182880"/>
          </a:xfrm>
          <a:prstGeom prst="rect">
            <a:avLst/>
          </a:prstGeom>
        </p:spPr>
      </p:pic>
      <p:pic>
        <p:nvPicPr>
          <p:cNvPr id="440" name="Picture 439"/>
          <p:cNvPicPr>
            <a:picLocks noChangeAspect="1"/>
          </p:cNvPicPr>
          <p:nvPr/>
        </p:nvPicPr>
        <p:blipFill>
          <a:blip r:embed="rId17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78" y="5879009"/>
            <a:ext cx="457200" cy="182880"/>
          </a:xfrm>
          <a:prstGeom prst="rect">
            <a:avLst/>
          </a:prstGeom>
        </p:spPr>
      </p:pic>
      <p:pic>
        <p:nvPicPr>
          <p:cNvPr id="441" name="Picture 440"/>
          <p:cNvPicPr>
            <a:picLocks noChangeAspect="1"/>
          </p:cNvPicPr>
          <p:nvPr/>
        </p:nvPicPr>
        <p:blipFill>
          <a:blip r:embed="rId17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44" y="6063369"/>
            <a:ext cx="457200" cy="182880"/>
          </a:xfrm>
          <a:prstGeom prst="rect">
            <a:avLst/>
          </a:prstGeom>
        </p:spPr>
      </p:pic>
      <p:pic>
        <p:nvPicPr>
          <p:cNvPr id="442" name="Picture 441"/>
          <p:cNvPicPr>
            <a:picLocks noChangeAspect="1"/>
          </p:cNvPicPr>
          <p:nvPr/>
        </p:nvPicPr>
        <p:blipFill>
          <a:blip r:embed="rId17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60" y="5442042"/>
            <a:ext cx="457200" cy="182880"/>
          </a:xfrm>
          <a:prstGeom prst="rect">
            <a:avLst/>
          </a:prstGeom>
        </p:spPr>
      </p:pic>
      <p:pic>
        <p:nvPicPr>
          <p:cNvPr id="443" name="Picture 442"/>
          <p:cNvPicPr>
            <a:picLocks noChangeAspect="1"/>
          </p:cNvPicPr>
          <p:nvPr/>
        </p:nvPicPr>
        <p:blipFill>
          <a:blip r:embed="rId17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44" y="5815043"/>
            <a:ext cx="457200" cy="182880"/>
          </a:xfrm>
          <a:prstGeom prst="rect">
            <a:avLst/>
          </a:prstGeom>
        </p:spPr>
      </p:pic>
      <p:pic>
        <p:nvPicPr>
          <p:cNvPr id="444" name="Picture 443"/>
          <p:cNvPicPr>
            <a:picLocks noChangeAspect="1"/>
          </p:cNvPicPr>
          <p:nvPr/>
        </p:nvPicPr>
        <p:blipFill>
          <a:blip r:embed="rId17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95" y="5691301"/>
            <a:ext cx="457200" cy="182880"/>
          </a:xfrm>
          <a:prstGeom prst="rect">
            <a:avLst/>
          </a:prstGeom>
        </p:spPr>
      </p:pic>
      <p:pic>
        <p:nvPicPr>
          <p:cNvPr id="445" name="Picture 444"/>
          <p:cNvPicPr>
            <a:picLocks noChangeAspect="1"/>
          </p:cNvPicPr>
          <p:nvPr/>
        </p:nvPicPr>
        <p:blipFill>
          <a:blip r:embed="rId17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25" y="5619836"/>
            <a:ext cx="457200" cy="182880"/>
          </a:xfrm>
          <a:prstGeom prst="rect">
            <a:avLst/>
          </a:prstGeom>
        </p:spPr>
      </p:pic>
      <p:pic>
        <p:nvPicPr>
          <p:cNvPr id="446" name="Picture 445"/>
          <p:cNvPicPr>
            <a:picLocks noChangeAspect="1"/>
          </p:cNvPicPr>
          <p:nvPr/>
        </p:nvPicPr>
        <p:blipFill>
          <a:blip r:embed="rId17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67" y="5753693"/>
            <a:ext cx="457200" cy="182880"/>
          </a:xfrm>
          <a:prstGeom prst="rect">
            <a:avLst/>
          </a:prstGeom>
        </p:spPr>
      </p:pic>
      <p:pic>
        <p:nvPicPr>
          <p:cNvPr id="447" name="Picture 446"/>
          <p:cNvPicPr>
            <a:picLocks noChangeAspect="1"/>
          </p:cNvPicPr>
          <p:nvPr/>
        </p:nvPicPr>
        <p:blipFill>
          <a:blip r:embed="rId18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06" y="6011347"/>
            <a:ext cx="457200" cy="182880"/>
          </a:xfrm>
          <a:prstGeom prst="rect">
            <a:avLst/>
          </a:prstGeom>
        </p:spPr>
      </p:pic>
      <p:pic>
        <p:nvPicPr>
          <p:cNvPr id="448" name="Picture 447"/>
          <p:cNvPicPr>
            <a:picLocks noChangeAspect="1"/>
          </p:cNvPicPr>
          <p:nvPr/>
        </p:nvPicPr>
        <p:blipFill>
          <a:blip r:embed="rId18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74" y="5745392"/>
            <a:ext cx="457200" cy="182880"/>
          </a:xfrm>
          <a:prstGeom prst="rect">
            <a:avLst/>
          </a:prstGeom>
        </p:spPr>
      </p:pic>
      <p:pic>
        <p:nvPicPr>
          <p:cNvPr id="449" name="Picture 448"/>
          <p:cNvPicPr>
            <a:picLocks noChangeAspect="1"/>
          </p:cNvPicPr>
          <p:nvPr/>
        </p:nvPicPr>
        <p:blipFill>
          <a:blip r:embed="rId18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82" y="6027024"/>
            <a:ext cx="457200" cy="182880"/>
          </a:xfrm>
          <a:prstGeom prst="rect">
            <a:avLst/>
          </a:prstGeom>
        </p:spPr>
      </p:pic>
      <p:pic>
        <p:nvPicPr>
          <p:cNvPr id="450" name="Picture 449"/>
          <p:cNvPicPr>
            <a:picLocks noChangeAspect="1"/>
          </p:cNvPicPr>
          <p:nvPr/>
        </p:nvPicPr>
        <p:blipFill>
          <a:blip r:embed="rId18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94" y="5770820"/>
            <a:ext cx="457200" cy="182880"/>
          </a:xfrm>
          <a:prstGeom prst="rect">
            <a:avLst/>
          </a:prstGeom>
        </p:spPr>
      </p:pic>
      <p:pic>
        <p:nvPicPr>
          <p:cNvPr id="451" name="Picture 450"/>
          <p:cNvPicPr>
            <a:picLocks noChangeAspect="1"/>
          </p:cNvPicPr>
          <p:nvPr/>
        </p:nvPicPr>
        <p:blipFill>
          <a:blip r:embed="rId18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5583555"/>
            <a:ext cx="457200" cy="182880"/>
          </a:xfrm>
          <a:prstGeom prst="rect">
            <a:avLst/>
          </a:prstGeom>
        </p:spPr>
      </p:pic>
      <p:pic>
        <p:nvPicPr>
          <p:cNvPr id="452" name="Picture 451"/>
          <p:cNvPicPr>
            <a:picLocks noChangeAspect="1"/>
          </p:cNvPicPr>
          <p:nvPr/>
        </p:nvPicPr>
        <p:blipFill>
          <a:blip r:embed="rId18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93" y="5433786"/>
            <a:ext cx="457200" cy="182880"/>
          </a:xfrm>
          <a:prstGeom prst="rect">
            <a:avLst/>
          </a:prstGeom>
        </p:spPr>
      </p:pic>
      <p:pic>
        <p:nvPicPr>
          <p:cNvPr id="453" name="Picture 452"/>
          <p:cNvPicPr>
            <a:picLocks noChangeAspect="1"/>
          </p:cNvPicPr>
          <p:nvPr/>
        </p:nvPicPr>
        <p:blipFill>
          <a:blip r:embed="rId18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23" y="5585021"/>
            <a:ext cx="457200" cy="182880"/>
          </a:xfrm>
          <a:prstGeom prst="rect">
            <a:avLst/>
          </a:prstGeom>
        </p:spPr>
      </p:pic>
      <p:pic>
        <p:nvPicPr>
          <p:cNvPr id="454" name="Picture 453"/>
          <p:cNvPicPr>
            <a:picLocks noChangeAspect="1"/>
          </p:cNvPicPr>
          <p:nvPr/>
        </p:nvPicPr>
        <p:blipFill>
          <a:blip r:embed="rId18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72" y="6037574"/>
            <a:ext cx="457200" cy="182880"/>
          </a:xfrm>
          <a:prstGeom prst="rect">
            <a:avLst/>
          </a:prstGeom>
        </p:spPr>
      </p:pic>
      <p:pic>
        <p:nvPicPr>
          <p:cNvPr id="455" name="Picture 454"/>
          <p:cNvPicPr>
            <a:picLocks noChangeAspect="1"/>
          </p:cNvPicPr>
          <p:nvPr/>
        </p:nvPicPr>
        <p:blipFill>
          <a:blip r:embed="rId18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00" y="5992797"/>
            <a:ext cx="457200" cy="182880"/>
          </a:xfrm>
          <a:prstGeom prst="rect">
            <a:avLst/>
          </a:prstGeom>
        </p:spPr>
      </p:pic>
      <p:pic>
        <p:nvPicPr>
          <p:cNvPr id="456" name="Picture 455"/>
          <p:cNvPicPr>
            <a:picLocks noChangeAspect="1"/>
          </p:cNvPicPr>
          <p:nvPr/>
        </p:nvPicPr>
        <p:blipFill>
          <a:blip r:embed="rId18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51" y="5753728"/>
            <a:ext cx="457200" cy="182880"/>
          </a:xfrm>
          <a:prstGeom prst="rect">
            <a:avLst/>
          </a:prstGeom>
        </p:spPr>
      </p:pic>
      <p:pic>
        <p:nvPicPr>
          <p:cNvPr id="457" name="Picture 456"/>
          <p:cNvPicPr>
            <a:picLocks noChangeAspect="1"/>
          </p:cNvPicPr>
          <p:nvPr/>
        </p:nvPicPr>
        <p:blipFill>
          <a:blip r:embed="rId1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05" y="5549805"/>
            <a:ext cx="457200" cy="182880"/>
          </a:xfrm>
          <a:prstGeom prst="rect">
            <a:avLst/>
          </a:prstGeom>
        </p:spPr>
      </p:pic>
      <p:pic>
        <p:nvPicPr>
          <p:cNvPr id="458" name="Picture 457"/>
          <p:cNvPicPr>
            <a:picLocks noChangeAspect="1"/>
          </p:cNvPicPr>
          <p:nvPr/>
        </p:nvPicPr>
        <p:blipFill>
          <a:blip r:embed="rId19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50" y="5575975"/>
            <a:ext cx="457200" cy="182880"/>
          </a:xfrm>
          <a:prstGeom prst="rect">
            <a:avLst/>
          </a:prstGeom>
        </p:spPr>
      </p:pic>
      <p:pic>
        <p:nvPicPr>
          <p:cNvPr id="459" name="Picture 458"/>
          <p:cNvPicPr>
            <a:picLocks noChangeAspect="1"/>
          </p:cNvPicPr>
          <p:nvPr/>
        </p:nvPicPr>
        <p:blipFill>
          <a:blip r:embed="rId19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33" y="5797522"/>
            <a:ext cx="457200" cy="182880"/>
          </a:xfrm>
          <a:prstGeom prst="rect">
            <a:avLst/>
          </a:prstGeom>
        </p:spPr>
      </p:pic>
      <p:pic>
        <p:nvPicPr>
          <p:cNvPr id="460" name="Picture 459"/>
          <p:cNvPicPr>
            <a:picLocks noChangeAspect="1"/>
          </p:cNvPicPr>
          <p:nvPr/>
        </p:nvPicPr>
        <p:blipFill>
          <a:blip r:embed="rId19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81" y="5938874"/>
            <a:ext cx="457200" cy="182880"/>
          </a:xfrm>
          <a:prstGeom prst="rect">
            <a:avLst/>
          </a:prstGeom>
        </p:spPr>
      </p:pic>
      <p:pic>
        <p:nvPicPr>
          <p:cNvPr id="461" name="Picture 460"/>
          <p:cNvPicPr>
            <a:picLocks noChangeAspect="1"/>
          </p:cNvPicPr>
          <p:nvPr/>
        </p:nvPicPr>
        <p:blipFill>
          <a:blip r:embed="rId19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30" y="5967906"/>
            <a:ext cx="457200" cy="182880"/>
          </a:xfrm>
          <a:prstGeom prst="rect">
            <a:avLst/>
          </a:prstGeom>
        </p:spPr>
      </p:pic>
      <p:pic>
        <p:nvPicPr>
          <p:cNvPr id="462" name="Picture 461"/>
          <p:cNvPicPr>
            <a:picLocks noChangeAspect="1"/>
          </p:cNvPicPr>
          <p:nvPr/>
        </p:nvPicPr>
        <p:blipFill>
          <a:blip r:embed="rId19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4" y="5575651"/>
            <a:ext cx="457200" cy="182880"/>
          </a:xfrm>
          <a:prstGeom prst="rect">
            <a:avLst/>
          </a:prstGeom>
        </p:spPr>
      </p:pic>
      <p:pic>
        <p:nvPicPr>
          <p:cNvPr id="463" name="Picture 462"/>
          <p:cNvPicPr>
            <a:picLocks noChangeAspect="1"/>
          </p:cNvPicPr>
          <p:nvPr/>
        </p:nvPicPr>
        <p:blipFill>
          <a:blip r:embed="rId19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5" y="5822819"/>
            <a:ext cx="457200" cy="182880"/>
          </a:xfrm>
          <a:prstGeom prst="rect">
            <a:avLst/>
          </a:prstGeom>
        </p:spPr>
      </p:pic>
      <p:pic>
        <p:nvPicPr>
          <p:cNvPr id="464" name="Picture 463"/>
          <p:cNvPicPr>
            <a:picLocks noChangeAspect="1"/>
          </p:cNvPicPr>
          <p:nvPr/>
        </p:nvPicPr>
        <p:blipFill>
          <a:blip r:embed="rId19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20" y="5949981"/>
            <a:ext cx="457200" cy="182880"/>
          </a:xfrm>
          <a:prstGeom prst="rect">
            <a:avLst/>
          </a:prstGeom>
        </p:spPr>
      </p:pic>
      <p:pic>
        <p:nvPicPr>
          <p:cNvPr id="465" name="Picture 464"/>
          <p:cNvPicPr>
            <a:picLocks noChangeAspect="1"/>
          </p:cNvPicPr>
          <p:nvPr/>
        </p:nvPicPr>
        <p:blipFill>
          <a:blip r:embed="rId19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77" y="5735924"/>
            <a:ext cx="457200" cy="182880"/>
          </a:xfrm>
          <a:prstGeom prst="rect">
            <a:avLst/>
          </a:prstGeom>
        </p:spPr>
      </p:pic>
      <p:pic>
        <p:nvPicPr>
          <p:cNvPr id="466" name="Picture 465"/>
          <p:cNvPicPr>
            <a:picLocks noChangeAspect="1"/>
          </p:cNvPicPr>
          <p:nvPr/>
        </p:nvPicPr>
        <p:blipFill>
          <a:blip r:embed="rId19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79" y="5841259"/>
            <a:ext cx="457200" cy="182880"/>
          </a:xfrm>
          <a:prstGeom prst="rect">
            <a:avLst/>
          </a:prstGeom>
        </p:spPr>
      </p:pic>
      <p:pic>
        <p:nvPicPr>
          <p:cNvPr id="467" name="Picture 466"/>
          <p:cNvPicPr>
            <a:picLocks noChangeAspect="1"/>
          </p:cNvPicPr>
          <p:nvPr/>
        </p:nvPicPr>
        <p:blipFill>
          <a:blip r:embed="rId20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86" y="6024179"/>
            <a:ext cx="457200" cy="182880"/>
          </a:xfrm>
          <a:prstGeom prst="rect">
            <a:avLst/>
          </a:prstGeom>
        </p:spPr>
      </p:pic>
      <p:pic>
        <p:nvPicPr>
          <p:cNvPr id="468" name="Picture 467"/>
          <p:cNvPicPr>
            <a:picLocks noChangeAspect="1"/>
          </p:cNvPicPr>
          <p:nvPr/>
        </p:nvPicPr>
        <p:blipFill>
          <a:blip r:embed="rId20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5" y="6038043"/>
            <a:ext cx="457200" cy="182880"/>
          </a:xfrm>
          <a:prstGeom prst="rect">
            <a:avLst/>
          </a:prstGeom>
        </p:spPr>
      </p:pic>
      <p:pic>
        <p:nvPicPr>
          <p:cNvPr id="469" name="Picture 468"/>
          <p:cNvPicPr>
            <a:picLocks noChangeAspect="1"/>
          </p:cNvPicPr>
          <p:nvPr/>
        </p:nvPicPr>
        <p:blipFill>
          <a:blip r:embed="rId20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75" y="5858541"/>
            <a:ext cx="457200" cy="182880"/>
          </a:xfrm>
          <a:prstGeom prst="rect">
            <a:avLst/>
          </a:prstGeom>
        </p:spPr>
      </p:pic>
      <p:pic>
        <p:nvPicPr>
          <p:cNvPr id="470" name="Picture 469"/>
          <p:cNvPicPr>
            <a:picLocks noChangeAspect="1"/>
          </p:cNvPicPr>
          <p:nvPr/>
        </p:nvPicPr>
        <p:blipFill>
          <a:blip r:embed="rId20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62" y="5906209"/>
            <a:ext cx="457200" cy="182880"/>
          </a:xfrm>
          <a:prstGeom prst="rect">
            <a:avLst/>
          </a:prstGeom>
        </p:spPr>
      </p:pic>
      <p:pic>
        <p:nvPicPr>
          <p:cNvPr id="471" name="Picture 470"/>
          <p:cNvPicPr>
            <a:picLocks noChangeAspect="1"/>
          </p:cNvPicPr>
          <p:nvPr/>
        </p:nvPicPr>
        <p:blipFill>
          <a:blip r:embed="rId20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09" y="5372221"/>
            <a:ext cx="457200" cy="182880"/>
          </a:xfrm>
          <a:prstGeom prst="rect">
            <a:avLst/>
          </a:prstGeom>
        </p:spPr>
      </p:pic>
      <p:pic>
        <p:nvPicPr>
          <p:cNvPr id="472" name="Picture 471"/>
          <p:cNvPicPr>
            <a:picLocks noChangeAspect="1"/>
          </p:cNvPicPr>
          <p:nvPr/>
        </p:nvPicPr>
        <p:blipFill>
          <a:blip r:embed="rId20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14" y="5935584"/>
            <a:ext cx="457200" cy="182880"/>
          </a:xfrm>
          <a:prstGeom prst="rect">
            <a:avLst/>
          </a:prstGeom>
        </p:spPr>
      </p:pic>
      <p:pic>
        <p:nvPicPr>
          <p:cNvPr id="473" name="Picture 472"/>
          <p:cNvPicPr>
            <a:picLocks noChangeAspect="1"/>
          </p:cNvPicPr>
          <p:nvPr/>
        </p:nvPicPr>
        <p:blipFill>
          <a:blip r:embed="rId20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32" y="5718244"/>
            <a:ext cx="457200" cy="182880"/>
          </a:xfrm>
          <a:prstGeom prst="rect">
            <a:avLst/>
          </a:prstGeom>
        </p:spPr>
      </p:pic>
      <p:pic>
        <p:nvPicPr>
          <p:cNvPr id="474" name="Picture 473"/>
          <p:cNvPicPr>
            <a:picLocks noChangeAspect="1"/>
          </p:cNvPicPr>
          <p:nvPr/>
        </p:nvPicPr>
        <p:blipFill>
          <a:blip r:embed="rId20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82" y="5976515"/>
            <a:ext cx="457200" cy="182880"/>
          </a:xfrm>
          <a:prstGeom prst="rect">
            <a:avLst/>
          </a:prstGeom>
        </p:spPr>
      </p:pic>
      <p:pic>
        <p:nvPicPr>
          <p:cNvPr id="475" name="Picture 474"/>
          <p:cNvPicPr>
            <a:picLocks noChangeAspect="1"/>
          </p:cNvPicPr>
          <p:nvPr/>
        </p:nvPicPr>
        <p:blipFill>
          <a:blip r:embed="rId20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4" y="5770820"/>
            <a:ext cx="457200" cy="182880"/>
          </a:xfrm>
          <a:prstGeom prst="rect">
            <a:avLst/>
          </a:prstGeom>
        </p:spPr>
      </p:pic>
      <p:pic>
        <p:nvPicPr>
          <p:cNvPr id="476" name="Picture 475"/>
          <p:cNvPicPr>
            <a:picLocks noChangeAspect="1"/>
          </p:cNvPicPr>
          <p:nvPr/>
        </p:nvPicPr>
        <p:blipFill>
          <a:blip r:embed="rId20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25" y="6019395"/>
            <a:ext cx="457200" cy="182880"/>
          </a:xfrm>
          <a:prstGeom prst="rect">
            <a:avLst/>
          </a:prstGeom>
        </p:spPr>
      </p:pic>
      <p:pic>
        <p:nvPicPr>
          <p:cNvPr id="477" name="Picture 476"/>
          <p:cNvPicPr>
            <a:picLocks noChangeAspect="1"/>
          </p:cNvPicPr>
          <p:nvPr/>
        </p:nvPicPr>
        <p:blipFill>
          <a:blip r:embed="rId2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15" y="6020605"/>
            <a:ext cx="457200" cy="182880"/>
          </a:xfrm>
          <a:prstGeom prst="rect">
            <a:avLst/>
          </a:prstGeom>
        </p:spPr>
      </p:pic>
      <p:pic>
        <p:nvPicPr>
          <p:cNvPr id="478" name="Picture 477"/>
          <p:cNvPicPr>
            <a:picLocks noChangeAspect="1"/>
          </p:cNvPicPr>
          <p:nvPr/>
        </p:nvPicPr>
        <p:blipFill>
          <a:blip r:embed="rId2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23" y="5372946"/>
            <a:ext cx="457200" cy="182880"/>
          </a:xfrm>
          <a:prstGeom prst="rect">
            <a:avLst/>
          </a:prstGeom>
        </p:spPr>
      </p:pic>
      <p:pic>
        <p:nvPicPr>
          <p:cNvPr id="479" name="Picture 478"/>
          <p:cNvPicPr>
            <a:picLocks noChangeAspect="1"/>
          </p:cNvPicPr>
          <p:nvPr/>
        </p:nvPicPr>
        <p:blipFill>
          <a:blip r:embed="rId2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75" y="5808099"/>
            <a:ext cx="457200" cy="182880"/>
          </a:xfrm>
          <a:prstGeom prst="rect">
            <a:avLst/>
          </a:prstGeom>
        </p:spPr>
      </p:pic>
      <p:pic>
        <p:nvPicPr>
          <p:cNvPr id="480" name="Picture 479"/>
          <p:cNvPicPr>
            <a:picLocks noChangeAspect="1"/>
          </p:cNvPicPr>
          <p:nvPr/>
        </p:nvPicPr>
        <p:blipFill>
          <a:blip r:embed="rId2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62" y="5922365"/>
            <a:ext cx="457200" cy="182880"/>
          </a:xfrm>
          <a:prstGeom prst="rect">
            <a:avLst/>
          </a:prstGeom>
        </p:spPr>
      </p:pic>
      <p:pic>
        <p:nvPicPr>
          <p:cNvPr id="481" name="Picture 480"/>
          <p:cNvPicPr>
            <a:picLocks noChangeAspect="1"/>
          </p:cNvPicPr>
          <p:nvPr/>
        </p:nvPicPr>
        <p:blipFill>
          <a:blip r:embed="rId2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97" y="5522395"/>
            <a:ext cx="457200" cy="182880"/>
          </a:xfrm>
          <a:prstGeom prst="rect">
            <a:avLst/>
          </a:prstGeom>
        </p:spPr>
      </p:pic>
      <p:pic>
        <p:nvPicPr>
          <p:cNvPr id="482" name="Picture 481"/>
          <p:cNvPicPr>
            <a:picLocks noChangeAspect="1"/>
          </p:cNvPicPr>
          <p:nvPr/>
        </p:nvPicPr>
        <p:blipFill>
          <a:blip r:embed="rId2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10" y="5851210"/>
            <a:ext cx="457200" cy="182880"/>
          </a:xfrm>
          <a:prstGeom prst="rect">
            <a:avLst/>
          </a:prstGeom>
        </p:spPr>
      </p:pic>
      <p:pic>
        <p:nvPicPr>
          <p:cNvPr id="483" name="Picture 482"/>
          <p:cNvPicPr>
            <a:picLocks noChangeAspect="1"/>
          </p:cNvPicPr>
          <p:nvPr/>
        </p:nvPicPr>
        <p:blipFill>
          <a:blip r:embed="rId2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74" y="5386144"/>
            <a:ext cx="457200" cy="182880"/>
          </a:xfrm>
          <a:prstGeom prst="rect">
            <a:avLst/>
          </a:prstGeom>
        </p:spPr>
      </p:pic>
      <p:pic>
        <p:nvPicPr>
          <p:cNvPr id="484" name="Picture 483"/>
          <p:cNvPicPr>
            <a:picLocks noChangeAspect="1"/>
          </p:cNvPicPr>
          <p:nvPr/>
        </p:nvPicPr>
        <p:blipFill>
          <a:blip r:embed="rId2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53" y="5697469"/>
            <a:ext cx="457200" cy="182880"/>
          </a:xfrm>
          <a:prstGeom prst="rect">
            <a:avLst/>
          </a:prstGeom>
        </p:spPr>
      </p:pic>
      <p:pic>
        <p:nvPicPr>
          <p:cNvPr id="485" name="Picture 484"/>
          <p:cNvPicPr>
            <a:picLocks noChangeAspect="1"/>
          </p:cNvPicPr>
          <p:nvPr/>
        </p:nvPicPr>
        <p:blipFill>
          <a:blip r:embed="rId2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03" y="5965447"/>
            <a:ext cx="457200" cy="182880"/>
          </a:xfrm>
          <a:prstGeom prst="rect">
            <a:avLst/>
          </a:prstGeom>
        </p:spPr>
      </p:pic>
      <p:pic>
        <p:nvPicPr>
          <p:cNvPr id="486" name="Picture 485"/>
          <p:cNvPicPr>
            <a:picLocks noChangeAspect="1"/>
          </p:cNvPicPr>
          <p:nvPr/>
        </p:nvPicPr>
        <p:blipFill>
          <a:blip r:embed="rId2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24" y="6019395"/>
            <a:ext cx="457200" cy="182880"/>
          </a:xfrm>
          <a:prstGeom prst="rect">
            <a:avLst/>
          </a:prstGeom>
        </p:spPr>
      </p:pic>
      <p:pic>
        <p:nvPicPr>
          <p:cNvPr id="487" name="Picture 486"/>
          <p:cNvPicPr>
            <a:picLocks noChangeAspect="1"/>
          </p:cNvPicPr>
          <p:nvPr/>
        </p:nvPicPr>
        <p:blipFill>
          <a:blip r:embed="rId2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96" y="6036279"/>
            <a:ext cx="457200" cy="182880"/>
          </a:xfrm>
          <a:prstGeom prst="rect">
            <a:avLst/>
          </a:prstGeom>
        </p:spPr>
      </p:pic>
      <p:pic>
        <p:nvPicPr>
          <p:cNvPr id="488" name="Picture 487"/>
          <p:cNvPicPr>
            <a:picLocks noChangeAspect="1"/>
          </p:cNvPicPr>
          <p:nvPr/>
        </p:nvPicPr>
        <p:blipFill>
          <a:blip r:embed="rId2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94" y="5522946"/>
            <a:ext cx="457200" cy="182880"/>
          </a:xfrm>
          <a:prstGeom prst="rect">
            <a:avLst/>
          </a:prstGeom>
        </p:spPr>
      </p:pic>
      <p:pic>
        <p:nvPicPr>
          <p:cNvPr id="489" name="Picture 488"/>
          <p:cNvPicPr>
            <a:picLocks noChangeAspect="1"/>
          </p:cNvPicPr>
          <p:nvPr/>
        </p:nvPicPr>
        <p:blipFill>
          <a:blip r:embed="rId2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91" y="5688880"/>
            <a:ext cx="457200" cy="182880"/>
          </a:xfrm>
          <a:prstGeom prst="rect">
            <a:avLst/>
          </a:prstGeom>
        </p:spPr>
      </p:pic>
      <p:pic>
        <p:nvPicPr>
          <p:cNvPr id="490" name="Picture 489"/>
          <p:cNvPicPr>
            <a:picLocks noChangeAspect="1"/>
          </p:cNvPicPr>
          <p:nvPr/>
        </p:nvPicPr>
        <p:blipFill>
          <a:blip r:embed="rId2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91" y="5397213"/>
            <a:ext cx="457200" cy="182880"/>
          </a:xfrm>
          <a:prstGeom prst="rect">
            <a:avLst/>
          </a:prstGeom>
        </p:spPr>
      </p:pic>
      <p:pic>
        <p:nvPicPr>
          <p:cNvPr id="491" name="Picture 490"/>
          <p:cNvPicPr>
            <a:picLocks noChangeAspect="1"/>
          </p:cNvPicPr>
          <p:nvPr/>
        </p:nvPicPr>
        <p:blipFill>
          <a:blip r:embed="rId2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609" y="5478221"/>
            <a:ext cx="457200" cy="182880"/>
          </a:xfrm>
          <a:prstGeom prst="rect">
            <a:avLst/>
          </a:prstGeom>
        </p:spPr>
      </p:pic>
      <p:pic>
        <p:nvPicPr>
          <p:cNvPr id="492" name="Picture 491"/>
          <p:cNvPicPr>
            <a:picLocks noChangeAspect="1"/>
          </p:cNvPicPr>
          <p:nvPr/>
        </p:nvPicPr>
        <p:blipFill>
          <a:blip r:embed="rId2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28" y="5585021"/>
            <a:ext cx="457200" cy="182880"/>
          </a:xfrm>
          <a:prstGeom prst="rect">
            <a:avLst/>
          </a:prstGeom>
        </p:spPr>
      </p:pic>
      <p:pic>
        <p:nvPicPr>
          <p:cNvPr id="493" name="Picture 492"/>
          <p:cNvPicPr>
            <a:picLocks noChangeAspect="1"/>
          </p:cNvPicPr>
          <p:nvPr/>
        </p:nvPicPr>
        <p:blipFill>
          <a:blip r:embed="rId2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28" y="5992797"/>
            <a:ext cx="457200" cy="182880"/>
          </a:xfrm>
          <a:prstGeom prst="rect">
            <a:avLst/>
          </a:prstGeom>
        </p:spPr>
      </p:pic>
      <p:pic>
        <p:nvPicPr>
          <p:cNvPr id="494" name="Picture 493"/>
          <p:cNvPicPr>
            <a:picLocks noChangeAspect="1"/>
          </p:cNvPicPr>
          <p:nvPr/>
        </p:nvPicPr>
        <p:blipFill>
          <a:blip r:embed="rId2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23" y="5575975"/>
            <a:ext cx="457200" cy="182880"/>
          </a:xfrm>
          <a:prstGeom prst="rect">
            <a:avLst/>
          </a:prstGeom>
        </p:spPr>
      </p:pic>
      <p:pic>
        <p:nvPicPr>
          <p:cNvPr id="495" name="Picture 494"/>
          <p:cNvPicPr>
            <a:picLocks noChangeAspect="1"/>
          </p:cNvPicPr>
          <p:nvPr/>
        </p:nvPicPr>
        <p:blipFill>
          <a:blip r:embed="rId2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99" y="5938874"/>
            <a:ext cx="457200" cy="182880"/>
          </a:xfrm>
          <a:prstGeom prst="rect">
            <a:avLst/>
          </a:prstGeom>
        </p:spPr>
      </p:pic>
      <p:pic>
        <p:nvPicPr>
          <p:cNvPr id="496" name="Picture 495"/>
          <p:cNvPicPr>
            <a:picLocks noChangeAspect="1"/>
          </p:cNvPicPr>
          <p:nvPr/>
        </p:nvPicPr>
        <p:blipFill>
          <a:blip r:embed="rId2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88" y="5938874"/>
            <a:ext cx="457200" cy="182880"/>
          </a:xfrm>
          <a:prstGeom prst="rect">
            <a:avLst/>
          </a:prstGeom>
        </p:spPr>
      </p:pic>
      <p:pic>
        <p:nvPicPr>
          <p:cNvPr id="497" name="Picture 496"/>
          <p:cNvPicPr>
            <a:picLocks noChangeAspect="1"/>
          </p:cNvPicPr>
          <p:nvPr/>
        </p:nvPicPr>
        <p:blipFill>
          <a:blip r:embed="rId2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49" y="5957175"/>
            <a:ext cx="457200" cy="182880"/>
          </a:xfrm>
          <a:prstGeom prst="rect">
            <a:avLst/>
          </a:prstGeom>
        </p:spPr>
      </p:pic>
      <p:pic>
        <p:nvPicPr>
          <p:cNvPr id="498" name="Picture 497"/>
          <p:cNvPicPr>
            <a:picLocks noChangeAspect="1"/>
          </p:cNvPicPr>
          <p:nvPr/>
        </p:nvPicPr>
        <p:blipFill>
          <a:blip r:embed="rId2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88" y="5727155"/>
            <a:ext cx="457200" cy="182880"/>
          </a:xfrm>
          <a:prstGeom prst="rect">
            <a:avLst/>
          </a:prstGeom>
        </p:spPr>
      </p:pic>
      <p:pic>
        <p:nvPicPr>
          <p:cNvPr id="499" name="Picture 498"/>
          <p:cNvPicPr>
            <a:picLocks noChangeAspect="1"/>
          </p:cNvPicPr>
          <p:nvPr/>
        </p:nvPicPr>
        <p:blipFill>
          <a:blip r:embed="rId2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13" y="5370598"/>
            <a:ext cx="457200" cy="182880"/>
          </a:xfrm>
          <a:prstGeom prst="rect">
            <a:avLst/>
          </a:prstGeom>
        </p:spPr>
      </p:pic>
      <p:pic>
        <p:nvPicPr>
          <p:cNvPr id="500" name="Picture 499"/>
          <p:cNvPicPr>
            <a:picLocks noChangeAspect="1"/>
          </p:cNvPicPr>
          <p:nvPr/>
        </p:nvPicPr>
        <p:blipFill>
          <a:blip r:embed="rId2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5" y="5565554"/>
            <a:ext cx="457200" cy="182880"/>
          </a:xfrm>
          <a:prstGeom prst="rect">
            <a:avLst/>
          </a:prstGeom>
        </p:spPr>
      </p:pic>
      <p:pic>
        <p:nvPicPr>
          <p:cNvPr id="501" name="Picture 500"/>
          <p:cNvPicPr>
            <a:picLocks noChangeAspect="1"/>
          </p:cNvPicPr>
          <p:nvPr/>
        </p:nvPicPr>
        <p:blipFill>
          <a:blip r:embed="rId2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29" y="5531770"/>
            <a:ext cx="457200" cy="182880"/>
          </a:xfrm>
          <a:prstGeom prst="rect">
            <a:avLst/>
          </a:prstGeom>
        </p:spPr>
      </p:pic>
      <p:pic>
        <p:nvPicPr>
          <p:cNvPr id="502" name="Picture 501"/>
          <p:cNvPicPr>
            <a:picLocks noChangeAspect="1"/>
          </p:cNvPicPr>
          <p:nvPr/>
        </p:nvPicPr>
        <p:blipFill>
          <a:blip r:embed="rId2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88" y="5809917"/>
            <a:ext cx="457200" cy="182880"/>
          </a:xfrm>
          <a:prstGeom prst="rect">
            <a:avLst/>
          </a:prstGeom>
        </p:spPr>
      </p:pic>
      <p:pic>
        <p:nvPicPr>
          <p:cNvPr id="503" name="Picture 502"/>
          <p:cNvPicPr>
            <a:picLocks noChangeAspect="1"/>
          </p:cNvPicPr>
          <p:nvPr/>
        </p:nvPicPr>
        <p:blipFill>
          <a:blip r:embed="rId2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77" y="5735024"/>
            <a:ext cx="457200" cy="182880"/>
          </a:xfrm>
          <a:prstGeom prst="rect">
            <a:avLst/>
          </a:prstGeom>
        </p:spPr>
      </p:pic>
      <p:pic>
        <p:nvPicPr>
          <p:cNvPr id="504" name="Picture 503"/>
          <p:cNvPicPr>
            <a:picLocks noChangeAspect="1"/>
          </p:cNvPicPr>
          <p:nvPr/>
        </p:nvPicPr>
        <p:blipFill>
          <a:blip r:embed="rId2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52" y="5451164"/>
            <a:ext cx="457200" cy="182880"/>
          </a:xfrm>
          <a:prstGeom prst="rect">
            <a:avLst/>
          </a:prstGeom>
        </p:spPr>
      </p:pic>
      <p:pic>
        <p:nvPicPr>
          <p:cNvPr id="505" name="Picture 504"/>
          <p:cNvPicPr>
            <a:picLocks noChangeAspect="1"/>
          </p:cNvPicPr>
          <p:nvPr/>
        </p:nvPicPr>
        <p:blipFill>
          <a:blip r:embed="rId2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08" y="5495910"/>
            <a:ext cx="457200" cy="182880"/>
          </a:xfrm>
          <a:prstGeom prst="rect">
            <a:avLst/>
          </a:prstGeom>
        </p:spPr>
      </p:pic>
      <p:pic>
        <p:nvPicPr>
          <p:cNvPr id="506" name="Picture 505"/>
          <p:cNvPicPr>
            <a:picLocks noChangeAspect="1"/>
          </p:cNvPicPr>
          <p:nvPr/>
        </p:nvPicPr>
        <p:blipFill>
          <a:blip r:embed="rId2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59" y="5655149"/>
            <a:ext cx="457200" cy="182880"/>
          </a:xfrm>
          <a:prstGeom prst="rect">
            <a:avLst/>
          </a:prstGeom>
        </p:spPr>
      </p:pic>
      <p:pic>
        <p:nvPicPr>
          <p:cNvPr id="507" name="Picture 506"/>
          <p:cNvPicPr>
            <a:picLocks noChangeAspect="1"/>
          </p:cNvPicPr>
          <p:nvPr/>
        </p:nvPicPr>
        <p:blipFill>
          <a:blip r:embed="rId2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74" y="5569661"/>
            <a:ext cx="457200" cy="182880"/>
          </a:xfrm>
          <a:prstGeom prst="rect">
            <a:avLst/>
          </a:prstGeom>
        </p:spPr>
      </p:pic>
      <p:pic>
        <p:nvPicPr>
          <p:cNvPr id="508" name="Picture 507"/>
          <p:cNvPicPr>
            <a:picLocks noChangeAspect="1"/>
          </p:cNvPicPr>
          <p:nvPr/>
        </p:nvPicPr>
        <p:blipFill>
          <a:blip r:embed="rId2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74" y="5549465"/>
            <a:ext cx="457200" cy="182880"/>
          </a:xfrm>
          <a:prstGeom prst="rect">
            <a:avLst/>
          </a:prstGeom>
        </p:spPr>
      </p:pic>
      <p:pic>
        <p:nvPicPr>
          <p:cNvPr id="509" name="Picture 508"/>
          <p:cNvPicPr>
            <a:picLocks noChangeAspect="1"/>
          </p:cNvPicPr>
          <p:nvPr/>
        </p:nvPicPr>
        <p:blipFill>
          <a:blip r:embed="rId2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28" y="5637469"/>
            <a:ext cx="457200" cy="182880"/>
          </a:xfrm>
          <a:prstGeom prst="rect">
            <a:avLst/>
          </a:prstGeom>
        </p:spPr>
      </p:pic>
      <p:pic>
        <p:nvPicPr>
          <p:cNvPr id="510" name="Picture 509"/>
          <p:cNvPicPr>
            <a:picLocks noChangeAspect="1"/>
          </p:cNvPicPr>
          <p:nvPr/>
        </p:nvPicPr>
        <p:blipFill>
          <a:blip r:embed="rId2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05" y="5742162"/>
            <a:ext cx="457200" cy="182880"/>
          </a:xfrm>
          <a:prstGeom prst="rect">
            <a:avLst/>
          </a:prstGeom>
        </p:spPr>
      </p:pic>
      <p:pic>
        <p:nvPicPr>
          <p:cNvPr id="511" name="Picture 510"/>
          <p:cNvPicPr>
            <a:picLocks noChangeAspect="1"/>
          </p:cNvPicPr>
          <p:nvPr/>
        </p:nvPicPr>
        <p:blipFill>
          <a:blip r:embed="rId2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98" y="5797318"/>
            <a:ext cx="457200" cy="182880"/>
          </a:xfrm>
          <a:prstGeom prst="rect">
            <a:avLst/>
          </a:prstGeom>
        </p:spPr>
      </p:pic>
      <p:pic>
        <p:nvPicPr>
          <p:cNvPr id="512" name="Picture 511"/>
          <p:cNvPicPr>
            <a:picLocks noChangeAspect="1"/>
          </p:cNvPicPr>
          <p:nvPr/>
        </p:nvPicPr>
        <p:blipFill>
          <a:blip r:embed="rId24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1" y="5495332"/>
            <a:ext cx="457200" cy="182880"/>
          </a:xfrm>
          <a:prstGeom prst="rect">
            <a:avLst/>
          </a:prstGeom>
        </p:spPr>
      </p:pic>
      <p:pic>
        <p:nvPicPr>
          <p:cNvPr id="513" name="Picture 512"/>
          <p:cNvPicPr>
            <a:picLocks noChangeAspect="1"/>
          </p:cNvPicPr>
          <p:nvPr/>
        </p:nvPicPr>
        <p:blipFill>
          <a:blip r:embed="rId24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86" y="5603981"/>
            <a:ext cx="457200" cy="182880"/>
          </a:xfrm>
          <a:prstGeom prst="rect">
            <a:avLst/>
          </a:prstGeom>
        </p:spPr>
      </p:pic>
      <p:pic>
        <p:nvPicPr>
          <p:cNvPr id="514" name="Picture 513"/>
          <p:cNvPicPr>
            <a:picLocks noChangeAspect="1"/>
          </p:cNvPicPr>
          <p:nvPr/>
        </p:nvPicPr>
        <p:blipFill>
          <a:blip r:embed="rId2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79" y="5709262"/>
            <a:ext cx="457200" cy="182880"/>
          </a:xfrm>
          <a:prstGeom prst="rect">
            <a:avLst/>
          </a:prstGeom>
        </p:spPr>
      </p:pic>
      <p:pic>
        <p:nvPicPr>
          <p:cNvPr id="515" name="Picture 514"/>
          <p:cNvPicPr>
            <a:picLocks noChangeAspect="1"/>
          </p:cNvPicPr>
          <p:nvPr/>
        </p:nvPicPr>
        <p:blipFill>
          <a:blip r:embed="rId24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737" y="5530474"/>
            <a:ext cx="457200" cy="182880"/>
          </a:xfrm>
          <a:prstGeom prst="rect">
            <a:avLst/>
          </a:prstGeom>
        </p:spPr>
      </p:pic>
      <p:pic>
        <p:nvPicPr>
          <p:cNvPr id="516" name="Picture 515"/>
          <p:cNvPicPr>
            <a:picLocks noChangeAspect="1"/>
          </p:cNvPicPr>
          <p:nvPr/>
        </p:nvPicPr>
        <p:blipFill>
          <a:blip r:embed="rId24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13" y="5987363"/>
            <a:ext cx="45720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67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611" y="2277198"/>
            <a:ext cx="457200" cy="1828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34F853D-0A1E-4FA1-808A-3F00CA0AE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00" y="2713977"/>
            <a:ext cx="1933575" cy="20478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8CA5CF-F566-4A04-BB45-CF819F364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298" y="2742552"/>
            <a:ext cx="2000250" cy="19907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D69D6BD-AE4B-4264-B204-469A86F63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716" y="2709214"/>
            <a:ext cx="1895475" cy="2057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07A69C8-6E64-4BB9-9A35-C7BB1E443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089" y="2747314"/>
            <a:ext cx="1885950" cy="1981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CDB889D-C26F-4FFC-BBBB-6BE475711215}"/>
              </a:ext>
            </a:extLst>
          </p:cNvPr>
          <p:cNvSpPr txBox="1"/>
          <p:nvPr/>
        </p:nvSpPr>
        <p:spPr>
          <a:xfrm>
            <a:off x="1220600" y="1631576"/>
            <a:ext cx="372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Complementary contrast: </a:t>
            </a:r>
            <a:r>
              <a:rPr lang="de-CH" dirty="0" err="1"/>
              <a:t>red-green</a:t>
            </a:r>
            <a:r>
              <a:rPr lang="de-CH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41198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C46BA5F-9E35-4BEB-B2C8-A6BC7BD8E9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03" y="1650932"/>
            <a:ext cx="3947795" cy="273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0D80337-4DA9-4B40-A7D1-0636A6A2A9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08" y="2770198"/>
            <a:ext cx="838200" cy="8382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FB32EA3-3DEC-489F-B7EE-9CE14FF14227}"/>
              </a:ext>
            </a:extLst>
          </p:cNvPr>
          <p:cNvSpPr/>
          <p:nvPr/>
        </p:nvSpPr>
        <p:spPr>
          <a:xfrm>
            <a:off x="5607222" y="1677502"/>
            <a:ext cx="165410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ultramarine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RGB(63,61,143)</a:t>
            </a:r>
            <a:endParaRPr lang="de-CH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897A0E-012F-4F51-A9CF-5A8572CEEA51}"/>
              </a:ext>
            </a:extLst>
          </p:cNvPr>
          <p:cNvSpPr txBox="1"/>
          <p:nvPr/>
        </p:nvSpPr>
        <p:spPr>
          <a:xfrm>
            <a:off x="2986268" y="1209157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(a)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F319ECA-9A30-4853-AE99-2B3C89831295}"/>
              </a:ext>
            </a:extLst>
          </p:cNvPr>
          <p:cNvSpPr txBox="1"/>
          <p:nvPr/>
        </p:nvSpPr>
        <p:spPr>
          <a:xfrm>
            <a:off x="6121496" y="1209157"/>
            <a:ext cx="51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45167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Vogel, Blume, Baum enthält.&#10;&#10;Automatisch generierte Beschreibung">
            <a:extLst>
              <a:ext uri="{FF2B5EF4-FFF2-40B4-BE49-F238E27FC236}">
                <a16:creationId xmlns:a16="http://schemas.microsoft.com/office/drawing/2014/main" id="{10B896B6-C93E-4300-80DC-6234FA55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94" y="3116304"/>
            <a:ext cx="1513493" cy="2676493"/>
          </a:xfrm>
          <a:prstGeom prst="rect">
            <a:avLst/>
          </a:prstGeom>
        </p:spPr>
      </p:pic>
      <p:pic>
        <p:nvPicPr>
          <p:cNvPr id="3" name="Grafik 2" descr="Ein Bild, das draußen, Person, Mann, Schlips enthält.&#10;&#10;Automatisch generierte Beschreibung">
            <a:extLst>
              <a:ext uri="{FF2B5EF4-FFF2-40B4-BE49-F238E27FC236}">
                <a16:creationId xmlns:a16="http://schemas.microsoft.com/office/drawing/2014/main" id="{3D802E39-6FEA-450D-A4A1-860DC8EA4EE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67" y="3146968"/>
            <a:ext cx="1447569" cy="814257"/>
          </a:xfrm>
          <a:prstGeom prst="rect">
            <a:avLst/>
          </a:prstGeom>
        </p:spPr>
      </p:pic>
      <p:pic>
        <p:nvPicPr>
          <p:cNvPr id="6" name="Grafik 5" descr="Ein Bild, das Mann, Person, Schlips, Anzug enthält.&#10;&#10;Automatisch generierte Beschreibung">
            <a:extLst>
              <a:ext uri="{FF2B5EF4-FFF2-40B4-BE49-F238E27FC236}">
                <a16:creationId xmlns:a16="http://schemas.microsoft.com/office/drawing/2014/main" id="{2D666060-9FF8-47B1-A35E-89E3075E99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67" y="4038634"/>
            <a:ext cx="1447569" cy="814258"/>
          </a:xfrm>
          <a:prstGeom prst="rect">
            <a:avLst/>
          </a:prstGeom>
        </p:spPr>
      </p:pic>
      <p:pic>
        <p:nvPicPr>
          <p:cNvPr id="8" name="Grafik 7" descr="Ein Bild, das Person, Mann, haltend, tragen enthält.&#10;&#10;Automatisch generierte Beschreibung">
            <a:extLst>
              <a:ext uri="{FF2B5EF4-FFF2-40B4-BE49-F238E27FC236}">
                <a16:creationId xmlns:a16="http://schemas.microsoft.com/office/drawing/2014/main" id="{858ECD63-004A-4E72-9814-629C47448E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92" y="4948057"/>
            <a:ext cx="1459144" cy="820769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64D28E-1C8F-4F74-8883-B62419C7F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27" y="3116304"/>
            <a:ext cx="5940365" cy="26817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23E7D09-8B61-46F7-99E5-938D33594EDD}"/>
              </a:ext>
            </a:extLst>
          </p:cNvPr>
          <p:cNvSpPr txBox="1"/>
          <p:nvPr/>
        </p:nvSpPr>
        <p:spPr>
          <a:xfrm>
            <a:off x="1611448" y="2651807"/>
            <a:ext cx="96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Gold color             Color palette					        Video image</a:t>
            </a:r>
          </a:p>
        </p:txBody>
      </p:sp>
    </p:spTree>
    <p:extLst>
      <p:ext uri="{BB962C8B-B14F-4D97-AF65-F5344CB8AC3E}">
        <p14:creationId xmlns:p14="http://schemas.microsoft.com/office/powerpoint/2010/main" val="3368942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BA54AD1-0C6F-4A43-98C6-2561C28BA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890712"/>
            <a:ext cx="97250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44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1DABF-C6B7-4C08-B55E-68545678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Avocado, threshold =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F4FE1A-4163-4E11-9101-09597FF2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" t="6319" r="35898" b="7007"/>
          <a:stretch/>
        </p:blipFill>
        <p:spPr>
          <a:xfrm>
            <a:off x="1651379" y="3194050"/>
            <a:ext cx="1510881" cy="24203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39D6F6E-05A3-4218-AF50-9D6CCF05BECB}"/>
              </a:ext>
            </a:extLst>
          </p:cNvPr>
          <p:cNvSpPr txBox="1"/>
          <p:nvPr/>
        </p:nvSpPr>
        <p:spPr>
          <a:xfrm>
            <a:off x="1611448" y="2651807"/>
            <a:ext cx="96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Gold color             Color palette					        Video image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859D811-9AF6-4FC0-92D7-5E2CE8FBA2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67" y="3006883"/>
            <a:ext cx="1328787" cy="9965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478909-A7FE-4882-9EE1-3CA2C6BF86F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67" y="4089368"/>
            <a:ext cx="1328787" cy="9965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52719FF-175B-481B-A15D-90866B886DD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67" y="5171854"/>
            <a:ext cx="1328787" cy="99659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1AF332-1CFA-43D6-9701-D077B5E12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755" y="3194049"/>
            <a:ext cx="5349621" cy="24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4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1DABF-C6B7-4C08-B55E-68545678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Avocado, threshold = 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F4FE1A-4163-4E11-9101-09597FF2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" t="74536" r="53212" b="5889"/>
          <a:stretch/>
        </p:blipFill>
        <p:spPr>
          <a:xfrm>
            <a:off x="7245271" y="5774611"/>
            <a:ext cx="1091967" cy="5466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A73812-B1D4-41CF-B0CA-7A1A103F3F35}"/>
              </a:ext>
            </a:extLst>
          </p:cNvPr>
          <p:cNvSpPr txBox="1"/>
          <p:nvPr/>
        </p:nvSpPr>
        <p:spPr>
          <a:xfrm>
            <a:off x="1431649" y="1651953"/>
            <a:ext cx="30726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Search Query </a:t>
            </a:r>
          </a:p>
          <a:p>
            <a:r>
              <a:rPr lang="de-CH" dirty="0"/>
              <a:t>VIAN </a:t>
            </a:r>
            <a:r>
              <a:rPr lang="de-CH" dirty="0" err="1"/>
              <a:t>dictionary</a:t>
            </a:r>
            <a:r>
              <a:rPr lang="de-CH" dirty="0"/>
              <a:t> color: avocado</a:t>
            </a:r>
          </a:p>
          <a:p>
            <a:r>
              <a:rPr lang="de-CH" dirty="0"/>
              <a:t>Palette depth: 20</a:t>
            </a:r>
          </a:p>
          <a:p>
            <a:r>
              <a:rPr lang="de-CH" dirty="0"/>
              <a:t>Threshold: 0</a:t>
            </a:r>
          </a:p>
          <a:p>
            <a:r>
              <a:rPr lang="de-CH" dirty="0"/>
              <a:t>Color patches: 10</a:t>
            </a:r>
          </a:p>
          <a:p>
            <a:endParaRPr lang="de-CH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D6A46D-2A59-41A4-9AD9-A5B5247BDE18}"/>
              </a:ext>
            </a:extLst>
          </p:cNvPr>
          <p:cNvSpPr txBox="1"/>
          <p:nvPr/>
        </p:nvSpPr>
        <p:spPr>
          <a:xfrm>
            <a:off x="4680488" y="1924669"/>
            <a:ext cx="4966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Movie: Jigokumon</a:t>
            </a:r>
          </a:p>
          <a:p>
            <a:r>
              <a:rPr lang="de-CH" dirty="0"/>
              <a:t>Color Name Dictionary: EFFCND Thesaurus-</a:t>
            </a:r>
            <a:r>
              <a:rPr lang="de-CH" dirty="0" err="1"/>
              <a:t>Interval</a:t>
            </a:r>
            <a:endParaRPr lang="de-CH" dirty="0"/>
          </a:p>
          <a:p>
            <a:r>
              <a:rPr lang="de-CH" dirty="0"/>
              <a:t>Machine Learning Classifier: Gaussian Naïve Bayes</a:t>
            </a:r>
          </a:p>
          <a:p>
            <a:r>
              <a:rPr lang="de-CH" dirty="0"/>
              <a:t>Number of Color Palettes: 569</a:t>
            </a:r>
          </a:p>
          <a:p>
            <a:endParaRPr lang="de-CH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508D0D-E18A-4677-A7F6-B8E536840F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46" y="3829458"/>
            <a:ext cx="1718209" cy="12886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DB0EB66-6896-40D2-A10A-DE09A02F20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84" y="3861621"/>
            <a:ext cx="1691833" cy="126887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48B926-D791-4595-B8A9-C21094832F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78" y="3882031"/>
            <a:ext cx="1682790" cy="1262093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C15AC180-9161-490C-AF17-544DD75A9700}"/>
              </a:ext>
            </a:extLst>
          </p:cNvPr>
          <p:cNvSpPr/>
          <p:nvPr/>
        </p:nvSpPr>
        <p:spPr>
          <a:xfrm>
            <a:off x="7099219" y="4472460"/>
            <a:ext cx="379767" cy="40773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2949AB9-7096-478B-92C9-B92B95EFA119}"/>
              </a:ext>
            </a:extLst>
          </p:cNvPr>
          <p:cNvSpPr/>
          <p:nvPr/>
        </p:nvSpPr>
        <p:spPr>
          <a:xfrm>
            <a:off x="5046679" y="4699262"/>
            <a:ext cx="573860" cy="4563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2BF1EE-F29C-4891-B97F-B5B23EC0EC40}"/>
              </a:ext>
            </a:extLst>
          </p:cNvPr>
          <p:cNvSpPr txBox="1"/>
          <p:nvPr/>
        </p:nvSpPr>
        <p:spPr>
          <a:xfrm>
            <a:off x="1968648" y="324131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45737.jpg</a:t>
            </a:r>
          </a:p>
        </p:txBody>
      </p:sp>
      <p:pic>
        <p:nvPicPr>
          <p:cNvPr id="23" name="Grafik 22" descr="Ein Bild, das Fenster, sitzend, Tür, groß enthält.&#10;&#10;Automatisch generierte Beschreibung">
            <a:extLst>
              <a:ext uri="{FF2B5EF4-FFF2-40B4-BE49-F238E27FC236}">
                <a16:creationId xmlns:a16="http://schemas.microsoft.com/office/drawing/2014/main" id="{FBE89C3F-A7F3-49DE-B4FE-2FF73B1723C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69" y="5232416"/>
            <a:ext cx="2041775" cy="32477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8CB1B769-2148-4908-BAF5-E1D1B4199279}"/>
              </a:ext>
            </a:extLst>
          </p:cNvPr>
          <p:cNvSpPr txBox="1"/>
          <p:nvPr/>
        </p:nvSpPr>
        <p:spPr>
          <a:xfrm>
            <a:off x="947010" y="43167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1.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0B7D808-D486-45B8-9F8E-1695BA5CC4F8}"/>
              </a:ext>
            </a:extLst>
          </p:cNvPr>
          <p:cNvGrpSpPr/>
          <p:nvPr/>
        </p:nvGrpSpPr>
        <p:grpSpPr>
          <a:xfrm>
            <a:off x="1502733" y="3767310"/>
            <a:ext cx="2041982" cy="1365842"/>
            <a:chOff x="3756994" y="22284"/>
            <a:chExt cx="3687879" cy="2551754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0C4756E6-D959-44CC-89FB-D35C104954F3}"/>
                </a:ext>
              </a:extLst>
            </p:cNvPr>
            <p:cNvGrpSpPr/>
            <p:nvPr/>
          </p:nvGrpSpPr>
          <p:grpSpPr>
            <a:xfrm>
              <a:off x="3759917" y="22284"/>
              <a:ext cx="3684582" cy="2511308"/>
              <a:chOff x="3759917" y="22284"/>
              <a:chExt cx="3684582" cy="2511308"/>
            </a:xfrm>
          </p:grpSpPr>
          <p:sp>
            <p:nvSpPr>
              <p:cNvPr id="49" name="Rectangle 9">
                <a:extLst>
                  <a:ext uri="{FF2B5EF4-FFF2-40B4-BE49-F238E27FC236}">
                    <a16:creationId xmlns:a16="http://schemas.microsoft.com/office/drawing/2014/main" id="{C856103C-DB88-4425-A672-D7F6F35DB693}"/>
                  </a:ext>
                </a:extLst>
              </p:cNvPr>
              <p:cNvSpPr/>
              <p:nvPr/>
            </p:nvSpPr>
            <p:spPr>
              <a:xfrm>
                <a:off x="3759917" y="22284"/>
                <a:ext cx="331779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10">
                <a:extLst>
                  <a:ext uri="{FF2B5EF4-FFF2-40B4-BE49-F238E27FC236}">
                    <a16:creationId xmlns:a16="http://schemas.microsoft.com/office/drawing/2014/main" id="{D14FD78A-6744-498E-B24E-233D4A37B0DA}"/>
                  </a:ext>
                </a:extLst>
              </p:cNvPr>
              <p:cNvSpPr/>
              <p:nvPr/>
            </p:nvSpPr>
            <p:spPr>
              <a:xfrm>
                <a:off x="7140131" y="22284"/>
                <a:ext cx="304368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E5D1E262-40D1-47E4-95AA-678BA4A794C0}"/>
                </a:ext>
              </a:extLst>
            </p:cNvPr>
            <p:cNvSpPr/>
            <p:nvPr/>
          </p:nvSpPr>
          <p:spPr>
            <a:xfrm>
              <a:off x="3781900" y="22284"/>
              <a:ext cx="3662973" cy="1401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38C813F0-F5F9-4AB4-93C3-8CE0E9D3FE40}"/>
                </a:ext>
              </a:extLst>
            </p:cNvPr>
            <p:cNvSpPr/>
            <p:nvPr/>
          </p:nvSpPr>
          <p:spPr>
            <a:xfrm>
              <a:off x="3756994" y="2433918"/>
              <a:ext cx="3687505" cy="14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14">
              <a:extLst>
                <a:ext uri="{FF2B5EF4-FFF2-40B4-BE49-F238E27FC236}">
                  <a16:creationId xmlns:a16="http://schemas.microsoft.com/office/drawing/2014/main" id="{CB78629D-F099-4DE6-8918-07FE0F3940DA}"/>
                </a:ext>
              </a:extLst>
            </p:cNvPr>
            <p:cNvSpPr/>
            <p:nvPr/>
          </p:nvSpPr>
          <p:spPr>
            <a:xfrm>
              <a:off x="3834735" y="20905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15">
              <a:extLst>
                <a:ext uri="{FF2B5EF4-FFF2-40B4-BE49-F238E27FC236}">
                  <a16:creationId xmlns:a16="http://schemas.microsoft.com/office/drawing/2014/main" id="{1C385D3D-11FE-4A15-91EB-8D99ACA9A1B4}"/>
                </a:ext>
              </a:extLst>
            </p:cNvPr>
            <p:cNvSpPr/>
            <p:nvPr/>
          </p:nvSpPr>
          <p:spPr>
            <a:xfrm>
              <a:off x="3834735" y="43527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16">
              <a:extLst>
                <a:ext uri="{FF2B5EF4-FFF2-40B4-BE49-F238E27FC236}">
                  <a16:creationId xmlns:a16="http://schemas.microsoft.com/office/drawing/2014/main" id="{031BEF72-7884-43E4-B1ED-A4A73BE998A1}"/>
                </a:ext>
              </a:extLst>
            </p:cNvPr>
            <p:cNvSpPr/>
            <p:nvPr/>
          </p:nvSpPr>
          <p:spPr>
            <a:xfrm>
              <a:off x="3834735" y="66148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17">
              <a:extLst>
                <a:ext uri="{FF2B5EF4-FFF2-40B4-BE49-F238E27FC236}">
                  <a16:creationId xmlns:a16="http://schemas.microsoft.com/office/drawing/2014/main" id="{E613AF2E-09F8-4F60-946A-CBD265C24D3B}"/>
                </a:ext>
              </a:extLst>
            </p:cNvPr>
            <p:cNvSpPr/>
            <p:nvPr/>
          </p:nvSpPr>
          <p:spPr>
            <a:xfrm>
              <a:off x="3834735" y="88769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ed Rectangle 18">
              <a:extLst>
                <a:ext uri="{FF2B5EF4-FFF2-40B4-BE49-F238E27FC236}">
                  <a16:creationId xmlns:a16="http://schemas.microsoft.com/office/drawing/2014/main" id="{F14166D0-D520-4C18-BAD9-E9EE280CB2A0}"/>
                </a:ext>
              </a:extLst>
            </p:cNvPr>
            <p:cNvSpPr/>
            <p:nvPr/>
          </p:nvSpPr>
          <p:spPr>
            <a:xfrm>
              <a:off x="3834735" y="111391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ed Rectangle 19">
              <a:extLst>
                <a:ext uri="{FF2B5EF4-FFF2-40B4-BE49-F238E27FC236}">
                  <a16:creationId xmlns:a16="http://schemas.microsoft.com/office/drawing/2014/main" id="{521CD6EF-3E01-4396-91C2-32F51B7B25DC}"/>
                </a:ext>
              </a:extLst>
            </p:cNvPr>
            <p:cNvSpPr/>
            <p:nvPr/>
          </p:nvSpPr>
          <p:spPr>
            <a:xfrm>
              <a:off x="3834735" y="134012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20">
              <a:extLst>
                <a:ext uri="{FF2B5EF4-FFF2-40B4-BE49-F238E27FC236}">
                  <a16:creationId xmlns:a16="http://schemas.microsoft.com/office/drawing/2014/main" id="{0A05DC5D-9284-4A3D-BC40-FBFABABF63A7}"/>
                </a:ext>
              </a:extLst>
            </p:cNvPr>
            <p:cNvSpPr/>
            <p:nvPr/>
          </p:nvSpPr>
          <p:spPr>
            <a:xfrm>
              <a:off x="3834735" y="1566340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21">
              <a:extLst>
                <a:ext uri="{FF2B5EF4-FFF2-40B4-BE49-F238E27FC236}">
                  <a16:creationId xmlns:a16="http://schemas.microsoft.com/office/drawing/2014/main" id="{8225FD06-61E4-447C-8903-6CF0D60BB903}"/>
                </a:ext>
              </a:extLst>
            </p:cNvPr>
            <p:cNvSpPr/>
            <p:nvPr/>
          </p:nvSpPr>
          <p:spPr>
            <a:xfrm>
              <a:off x="3834735" y="1792554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22">
              <a:extLst>
                <a:ext uri="{FF2B5EF4-FFF2-40B4-BE49-F238E27FC236}">
                  <a16:creationId xmlns:a16="http://schemas.microsoft.com/office/drawing/2014/main" id="{9E5D6319-7EF8-4407-8D4F-24770754549E}"/>
                </a:ext>
              </a:extLst>
            </p:cNvPr>
            <p:cNvSpPr/>
            <p:nvPr/>
          </p:nvSpPr>
          <p:spPr>
            <a:xfrm>
              <a:off x="3834735" y="201876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23">
              <a:extLst>
                <a:ext uri="{FF2B5EF4-FFF2-40B4-BE49-F238E27FC236}">
                  <a16:creationId xmlns:a16="http://schemas.microsoft.com/office/drawing/2014/main" id="{DE9DF53B-1816-4845-B374-5F8061ADAD86}"/>
                </a:ext>
              </a:extLst>
            </p:cNvPr>
            <p:cNvSpPr/>
            <p:nvPr/>
          </p:nvSpPr>
          <p:spPr>
            <a:xfrm>
              <a:off x="3834735" y="224498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25">
              <a:extLst>
                <a:ext uri="{FF2B5EF4-FFF2-40B4-BE49-F238E27FC236}">
                  <a16:creationId xmlns:a16="http://schemas.microsoft.com/office/drawing/2014/main" id="{8555580A-4CA2-4074-94D1-CEAA2FB44A41}"/>
                </a:ext>
              </a:extLst>
            </p:cNvPr>
            <p:cNvSpPr/>
            <p:nvPr/>
          </p:nvSpPr>
          <p:spPr>
            <a:xfrm>
              <a:off x="7201052" y="19464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26">
              <a:extLst>
                <a:ext uri="{FF2B5EF4-FFF2-40B4-BE49-F238E27FC236}">
                  <a16:creationId xmlns:a16="http://schemas.microsoft.com/office/drawing/2014/main" id="{6A23BF9C-EBCC-402B-B42C-416A20EE34D2}"/>
                </a:ext>
              </a:extLst>
            </p:cNvPr>
            <p:cNvSpPr/>
            <p:nvPr/>
          </p:nvSpPr>
          <p:spPr>
            <a:xfrm>
              <a:off x="7201052" y="42086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27">
              <a:extLst>
                <a:ext uri="{FF2B5EF4-FFF2-40B4-BE49-F238E27FC236}">
                  <a16:creationId xmlns:a16="http://schemas.microsoft.com/office/drawing/2014/main" id="{03D4614F-AA8C-46EE-A18B-AB01B0008258}"/>
                </a:ext>
              </a:extLst>
            </p:cNvPr>
            <p:cNvSpPr/>
            <p:nvPr/>
          </p:nvSpPr>
          <p:spPr>
            <a:xfrm>
              <a:off x="7201052" y="64707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28">
              <a:extLst>
                <a:ext uri="{FF2B5EF4-FFF2-40B4-BE49-F238E27FC236}">
                  <a16:creationId xmlns:a16="http://schemas.microsoft.com/office/drawing/2014/main" id="{AE0FFA16-2454-4F5A-AF0A-380F34C568A7}"/>
                </a:ext>
              </a:extLst>
            </p:cNvPr>
            <p:cNvSpPr/>
            <p:nvPr/>
          </p:nvSpPr>
          <p:spPr>
            <a:xfrm>
              <a:off x="7201052" y="873289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29">
              <a:extLst>
                <a:ext uri="{FF2B5EF4-FFF2-40B4-BE49-F238E27FC236}">
                  <a16:creationId xmlns:a16="http://schemas.microsoft.com/office/drawing/2014/main" id="{9F836726-90FF-4166-B659-3EE421DF4933}"/>
                </a:ext>
              </a:extLst>
            </p:cNvPr>
            <p:cNvSpPr/>
            <p:nvPr/>
          </p:nvSpPr>
          <p:spPr>
            <a:xfrm>
              <a:off x="7201052" y="1099503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30">
              <a:extLst>
                <a:ext uri="{FF2B5EF4-FFF2-40B4-BE49-F238E27FC236}">
                  <a16:creationId xmlns:a16="http://schemas.microsoft.com/office/drawing/2014/main" id="{D189E542-FA79-4359-BFA3-9820FE01FCA9}"/>
                </a:ext>
              </a:extLst>
            </p:cNvPr>
            <p:cNvSpPr/>
            <p:nvPr/>
          </p:nvSpPr>
          <p:spPr>
            <a:xfrm>
              <a:off x="7201052" y="132571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31">
              <a:extLst>
                <a:ext uri="{FF2B5EF4-FFF2-40B4-BE49-F238E27FC236}">
                  <a16:creationId xmlns:a16="http://schemas.microsoft.com/office/drawing/2014/main" id="{FAC2A4BD-6848-44A4-ADD7-68E859593079}"/>
                </a:ext>
              </a:extLst>
            </p:cNvPr>
            <p:cNvSpPr/>
            <p:nvPr/>
          </p:nvSpPr>
          <p:spPr>
            <a:xfrm>
              <a:off x="7201052" y="155193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32">
              <a:extLst>
                <a:ext uri="{FF2B5EF4-FFF2-40B4-BE49-F238E27FC236}">
                  <a16:creationId xmlns:a16="http://schemas.microsoft.com/office/drawing/2014/main" id="{7A1FBC51-4983-452A-BC73-994FD396D3C0}"/>
                </a:ext>
              </a:extLst>
            </p:cNvPr>
            <p:cNvSpPr/>
            <p:nvPr/>
          </p:nvSpPr>
          <p:spPr>
            <a:xfrm>
              <a:off x="7201052" y="177814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ounded Rectangle 33">
              <a:extLst>
                <a:ext uri="{FF2B5EF4-FFF2-40B4-BE49-F238E27FC236}">
                  <a16:creationId xmlns:a16="http://schemas.microsoft.com/office/drawing/2014/main" id="{63BA5C7D-42A5-4036-8878-743F2BB7A8E8}"/>
                </a:ext>
              </a:extLst>
            </p:cNvPr>
            <p:cNvSpPr/>
            <p:nvPr/>
          </p:nvSpPr>
          <p:spPr>
            <a:xfrm>
              <a:off x="7201052" y="200435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34">
              <a:extLst>
                <a:ext uri="{FF2B5EF4-FFF2-40B4-BE49-F238E27FC236}">
                  <a16:creationId xmlns:a16="http://schemas.microsoft.com/office/drawing/2014/main" id="{92AB4A95-DA7A-4DFD-AA68-0E1D597439AD}"/>
                </a:ext>
              </a:extLst>
            </p:cNvPr>
            <p:cNvSpPr/>
            <p:nvPr/>
          </p:nvSpPr>
          <p:spPr>
            <a:xfrm>
              <a:off x="7201052" y="223057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Ellipse 50">
            <a:extLst>
              <a:ext uri="{FF2B5EF4-FFF2-40B4-BE49-F238E27FC236}">
                <a16:creationId xmlns:a16="http://schemas.microsoft.com/office/drawing/2014/main" id="{032FDDAF-C274-424D-A7DA-13EA7E9122D3}"/>
              </a:ext>
            </a:extLst>
          </p:cNvPr>
          <p:cNvSpPr/>
          <p:nvPr/>
        </p:nvSpPr>
        <p:spPr>
          <a:xfrm>
            <a:off x="2628649" y="4208944"/>
            <a:ext cx="567098" cy="90917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37D2048-3694-4D51-9B7B-ACA714D38715}"/>
              </a:ext>
            </a:extLst>
          </p:cNvPr>
          <p:cNvSpPr txBox="1"/>
          <p:nvPr/>
        </p:nvSpPr>
        <p:spPr>
          <a:xfrm>
            <a:off x="3804386" y="425630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2.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6AEDE29-A4DC-4167-9B97-B00B005A7B8B}"/>
              </a:ext>
            </a:extLst>
          </p:cNvPr>
          <p:cNvGrpSpPr/>
          <p:nvPr/>
        </p:nvGrpSpPr>
        <p:grpSpPr>
          <a:xfrm>
            <a:off x="4296181" y="3789772"/>
            <a:ext cx="2041982" cy="1365842"/>
            <a:chOff x="3756994" y="22284"/>
            <a:chExt cx="3687879" cy="2551754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A2D1728E-E5AC-4716-8EED-7B8892F6774D}"/>
                </a:ext>
              </a:extLst>
            </p:cNvPr>
            <p:cNvGrpSpPr/>
            <p:nvPr/>
          </p:nvGrpSpPr>
          <p:grpSpPr>
            <a:xfrm>
              <a:off x="3759917" y="22284"/>
              <a:ext cx="3684582" cy="2511308"/>
              <a:chOff x="3759917" y="22284"/>
              <a:chExt cx="3684582" cy="2511308"/>
            </a:xfrm>
          </p:grpSpPr>
          <p:sp>
            <p:nvSpPr>
              <p:cNvPr id="77" name="Rectangle 9">
                <a:extLst>
                  <a:ext uri="{FF2B5EF4-FFF2-40B4-BE49-F238E27FC236}">
                    <a16:creationId xmlns:a16="http://schemas.microsoft.com/office/drawing/2014/main" id="{F12B6775-7AB5-41F6-A35F-4F0E883D2207}"/>
                  </a:ext>
                </a:extLst>
              </p:cNvPr>
              <p:cNvSpPr/>
              <p:nvPr/>
            </p:nvSpPr>
            <p:spPr>
              <a:xfrm>
                <a:off x="3759917" y="22284"/>
                <a:ext cx="331779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10">
                <a:extLst>
                  <a:ext uri="{FF2B5EF4-FFF2-40B4-BE49-F238E27FC236}">
                    <a16:creationId xmlns:a16="http://schemas.microsoft.com/office/drawing/2014/main" id="{A448D6E6-37DC-464B-B8EA-1CB055586B3C}"/>
                  </a:ext>
                </a:extLst>
              </p:cNvPr>
              <p:cNvSpPr/>
              <p:nvPr/>
            </p:nvSpPr>
            <p:spPr>
              <a:xfrm>
                <a:off x="7140131" y="22284"/>
                <a:ext cx="304368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Rectangle 11">
              <a:extLst>
                <a:ext uri="{FF2B5EF4-FFF2-40B4-BE49-F238E27FC236}">
                  <a16:creationId xmlns:a16="http://schemas.microsoft.com/office/drawing/2014/main" id="{111C7FD6-974B-481F-8BB7-F65E190D465F}"/>
                </a:ext>
              </a:extLst>
            </p:cNvPr>
            <p:cNvSpPr/>
            <p:nvPr/>
          </p:nvSpPr>
          <p:spPr>
            <a:xfrm>
              <a:off x="3781900" y="22284"/>
              <a:ext cx="3662973" cy="1401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12">
              <a:extLst>
                <a:ext uri="{FF2B5EF4-FFF2-40B4-BE49-F238E27FC236}">
                  <a16:creationId xmlns:a16="http://schemas.microsoft.com/office/drawing/2014/main" id="{1382DB0F-D927-4AB2-9539-F3334932308A}"/>
                </a:ext>
              </a:extLst>
            </p:cNvPr>
            <p:cNvSpPr/>
            <p:nvPr/>
          </p:nvSpPr>
          <p:spPr>
            <a:xfrm>
              <a:off x="3756994" y="2433918"/>
              <a:ext cx="3687505" cy="14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ounded Rectangle 14">
              <a:extLst>
                <a:ext uri="{FF2B5EF4-FFF2-40B4-BE49-F238E27FC236}">
                  <a16:creationId xmlns:a16="http://schemas.microsoft.com/office/drawing/2014/main" id="{A16D2C93-29A2-4E0B-8EA1-D68628A9E620}"/>
                </a:ext>
              </a:extLst>
            </p:cNvPr>
            <p:cNvSpPr/>
            <p:nvPr/>
          </p:nvSpPr>
          <p:spPr>
            <a:xfrm>
              <a:off x="3834735" y="20905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15">
              <a:extLst>
                <a:ext uri="{FF2B5EF4-FFF2-40B4-BE49-F238E27FC236}">
                  <a16:creationId xmlns:a16="http://schemas.microsoft.com/office/drawing/2014/main" id="{417F04B7-992B-462D-B767-0A4E28780F35}"/>
                </a:ext>
              </a:extLst>
            </p:cNvPr>
            <p:cNvSpPr/>
            <p:nvPr/>
          </p:nvSpPr>
          <p:spPr>
            <a:xfrm>
              <a:off x="3834735" y="43527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16">
              <a:extLst>
                <a:ext uri="{FF2B5EF4-FFF2-40B4-BE49-F238E27FC236}">
                  <a16:creationId xmlns:a16="http://schemas.microsoft.com/office/drawing/2014/main" id="{C8BA1F2E-D50D-4C9D-8CE5-EA2E27F01850}"/>
                </a:ext>
              </a:extLst>
            </p:cNvPr>
            <p:cNvSpPr/>
            <p:nvPr/>
          </p:nvSpPr>
          <p:spPr>
            <a:xfrm>
              <a:off x="3834735" y="66148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17">
              <a:extLst>
                <a:ext uri="{FF2B5EF4-FFF2-40B4-BE49-F238E27FC236}">
                  <a16:creationId xmlns:a16="http://schemas.microsoft.com/office/drawing/2014/main" id="{721A60C2-61AF-4D34-8AC5-3A614F8DAEC6}"/>
                </a:ext>
              </a:extLst>
            </p:cNvPr>
            <p:cNvSpPr/>
            <p:nvPr/>
          </p:nvSpPr>
          <p:spPr>
            <a:xfrm>
              <a:off x="3834735" y="88769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18">
              <a:extLst>
                <a:ext uri="{FF2B5EF4-FFF2-40B4-BE49-F238E27FC236}">
                  <a16:creationId xmlns:a16="http://schemas.microsoft.com/office/drawing/2014/main" id="{A33EA2D3-0058-4819-81A7-8FF9781EEEBF}"/>
                </a:ext>
              </a:extLst>
            </p:cNvPr>
            <p:cNvSpPr/>
            <p:nvPr/>
          </p:nvSpPr>
          <p:spPr>
            <a:xfrm>
              <a:off x="3834735" y="111391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19">
              <a:extLst>
                <a:ext uri="{FF2B5EF4-FFF2-40B4-BE49-F238E27FC236}">
                  <a16:creationId xmlns:a16="http://schemas.microsoft.com/office/drawing/2014/main" id="{0A3ACED3-64F3-4F9B-9534-ADFBF6575C80}"/>
                </a:ext>
              </a:extLst>
            </p:cNvPr>
            <p:cNvSpPr/>
            <p:nvPr/>
          </p:nvSpPr>
          <p:spPr>
            <a:xfrm>
              <a:off x="3834735" y="134012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20">
              <a:extLst>
                <a:ext uri="{FF2B5EF4-FFF2-40B4-BE49-F238E27FC236}">
                  <a16:creationId xmlns:a16="http://schemas.microsoft.com/office/drawing/2014/main" id="{FCB03593-9E59-4BB4-A34D-DEE49AD95743}"/>
                </a:ext>
              </a:extLst>
            </p:cNvPr>
            <p:cNvSpPr/>
            <p:nvPr/>
          </p:nvSpPr>
          <p:spPr>
            <a:xfrm>
              <a:off x="3834735" y="1566340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21">
              <a:extLst>
                <a:ext uri="{FF2B5EF4-FFF2-40B4-BE49-F238E27FC236}">
                  <a16:creationId xmlns:a16="http://schemas.microsoft.com/office/drawing/2014/main" id="{18ECFEFD-E368-4CCE-A832-848BF687DF6D}"/>
                </a:ext>
              </a:extLst>
            </p:cNvPr>
            <p:cNvSpPr/>
            <p:nvPr/>
          </p:nvSpPr>
          <p:spPr>
            <a:xfrm>
              <a:off x="3834735" y="1792554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22">
              <a:extLst>
                <a:ext uri="{FF2B5EF4-FFF2-40B4-BE49-F238E27FC236}">
                  <a16:creationId xmlns:a16="http://schemas.microsoft.com/office/drawing/2014/main" id="{D4F7A716-714F-469B-BEF0-05AD6EAAF785}"/>
                </a:ext>
              </a:extLst>
            </p:cNvPr>
            <p:cNvSpPr/>
            <p:nvPr/>
          </p:nvSpPr>
          <p:spPr>
            <a:xfrm>
              <a:off x="3834735" y="201876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23">
              <a:extLst>
                <a:ext uri="{FF2B5EF4-FFF2-40B4-BE49-F238E27FC236}">
                  <a16:creationId xmlns:a16="http://schemas.microsoft.com/office/drawing/2014/main" id="{F3069032-1DDA-40A3-BF46-CC3AECFF7550}"/>
                </a:ext>
              </a:extLst>
            </p:cNvPr>
            <p:cNvSpPr/>
            <p:nvPr/>
          </p:nvSpPr>
          <p:spPr>
            <a:xfrm>
              <a:off x="3834735" y="224498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25">
              <a:extLst>
                <a:ext uri="{FF2B5EF4-FFF2-40B4-BE49-F238E27FC236}">
                  <a16:creationId xmlns:a16="http://schemas.microsoft.com/office/drawing/2014/main" id="{0EE29FBB-D1C0-4FE9-B723-EBB6A42875C3}"/>
                </a:ext>
              </a:extLst>
            </p:cNvPr>
            <p:cNvSpPr/>
            <p:nvPr/>
          </p:nvSpPr>
          <p:spPr>
            <a:xfrm>
              <a:off x="7201052" y="19464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26">
              <a:extLst>
                <a:ext uri="{FF2B5EF4-FFF2-40B4-BE49-F238E27FC236}">
                  <a16:creationId xmlns:a16="http://schemas.microsoft.com/office/drawing/2014/main" id="{AB290B3B-C27D-41CC-8F02-A7E53CC2EC94}"/>
                </a:ext>
              </a:extLst>
            </p:cNvPr>
            <p:cNvSpPr/>
            <p:nvPr/>
          </p:nvSpPr>
          <p:spPr>
            <a:xfrm>
              <a:off x="7201052" y="42086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27">
              <a:extLst>
                <a:ext uri="{FF2B5EF4-FFF2-40B4-BE49-F238E27FC236}">
                  <a16:creationId xmlns:a16="http://schemas.microsoft.com/office/drawing/2014/main" id="{E9F0AB9D-4A05-4B32-8566-8178B9249EE5}"/>
                </a:ext>
              </a:extLst>
            </p:cNvPr>
            <p:cNvSpPr/>
            <p:nvPr/>
          </p:nvSpPr>
          <p:spPr>
            <a:xfrm>
              <a:off x="7201052" y="64707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28">
              <a:extLst>
                <a:ext uri="{FF2B5EF4-FFF2-40B4-BE49-F238E27FC236}">
                  <a16:creationId xmlns:a16="http://schemas.microsoft.com/office/drawing/2014/main" id="{2DB9EB9E-699C-487E-9AEB-ED9EAD3EA4E8}"/>
                </a:ext>
              </a:extLst>
            </p:cNvPr>
            <p:cNvSpPr/>
            <p:nvPr/>
          </p:nvSpPr>
          <p:spPr>
            <a:xfrm>
              <a:off x="7201052" y="873289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ounded Rectangle 29">
              <a:extLst>
                <a:ext uri="{FF2B5EF4-FFF2-40B4-BE49-F238E27FC236}">
                  <a16:creationId xmlns:a16="http://schemas.microsoft.com/office/drawing/2014/main" id="{AC82C0A4-EC63-4D58-828E-B2E6AA16A2D6}"/>
                </a:ext>
              </a:extLst>
            </p:cNvPr>
            <p:cNvSpPr/>
            <p:nvPr/>
          </p:nvSpPr>
          <p:spPr>
            <a:xfrm>
              <a:off x="7201052" y="1099503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ounded Rectangle 30">
              <a:extLst>
                <a:ext uri="{FF2B5EF4-FFF2-40B4-BE49-F238E27FC236}">
                  <a16:creationId xmlns:a16="http://schemas.microsoft.com/office/drawing/2014/main" id="{EF3A2745-F0A6-4B6E-86CA-0DF50C661986}"/>
                </a:ext>
              </a:extLst>
            </p:cNvPr>
            <p:cNvSpPr/>
            <p:nvPr/>
          </p:nvSpPr>
          <p:spPr>
            <a:xfrm>
              <a:off x="7201052" y="132571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31">
              <a:extLst>
                <a:ext uri="{FF2B5EF4-FFF2-40B4-BE49-F238E27FC236}">
                  <a16:creationId xmlns:a16="http://schemas.microsoft.com/office/drawing/2014/main" id="{4D4DBAD9-344B-4009-BF61-17406D4B3A05}"/>
                </a:ext>
              </a:extLst>
            </p:cNvPr>
            <p:cNvSpPr/>
            <p:nvPr/>
          </p:nvSpPr>
          <p:spPr>
            <a:xfrm>
              <a:off x="7201052" y="155193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32">
              <a:extLst>
                <a:ext uri="{FF2B5EF4-FFF2-40B4-BE49-F238E27FC236}">
                  <a16:creationId xmlns:a16="http://schemas.microsoft.com/office/drawing/2014/main" id="{B817BE4B-92E5-4741-AA1E-DB5CB5973D16}"/>
                </a:ext>
              </a:extLst>
            </p:cNvPr>
            <p:cNvSpPr/>
            <p:nvPr/>
          </p:nvSpPr>
          <p:spPr>
            <a:xfrm>
              <a:off x="7201052" y="177814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33">
              <a:extLst>
                <a:ext uri="{FF2B5EF4-FFF2-40B4-BE49-F238E27FC236}">
                  <a16:creationId xmlns:a16="http://schemas.microsoft.com/office/drawing/2014/main" id="{E5103DF2-E856-4514-8095-FC6313865A1A}"/>
                </a:ext>
              </a:extLst>
            </p:cNvPr>
            <p:cNvSpPr/>
            <p:nvPr/>
          </p:nvSpPr>
          <p:spPr>
            <a:xfrm>
              <a:off x="7201052" y="200435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34">
              <a:extLst>
                <a:ext uri="{FF2B5EF4-FFF2-40B4-BE49-F238E27FC236}">
                  <a16:creationId xmlns:a16="http://schemas.microsoft.com/office/drawing/2014/main" id="{DDCC597D-7C15-4A3C-886B-7F4D4CD1DE5B}"/>
                </a:ext>
              </a:extLst>
            </p:cNvPr>
            <p:cNvSpPr/>
            <p:nvPr/>
          </p:nvSpPr>
          <p:spPr>
            <a:xfrm>
              <a:off x="7201052" y="223057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Textfeld 78">
            <a:extLst>
              <a:ext uri="{FF2B5EF4-FFF2-40B4-BE49-F238E27FC236}">
                <a16:creationId xmlns:a16="http://schemas.microsoft.com/office/drawing/2014/main" id="{45F4F819-CE86-49C1-9904-BA5EAE7B8894}"/>
              </a:ext>
            </a:extLst>
          </p:cNvPr>
          <p:cNvSpPr txBox="1"/>
          <p:nvPr/>
        </p:nvSpPr>
        <p:spPr>
          <a:xfrm>
            <a:off x="6516907" y="423977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3.</a:t>
            </a:r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81EDB848-C290-4538-881C-8A7CF658793B}"/>
              </a:ext>
            </a:extLst>
          </p:cNvPr>
          <p:cNvGrpSpPr/>
          <p:nvPr/>
        </p:nvGrpSpPr>
        <p:grpSpPr>
          <a:xfrm>
            <a:off x="6939231" y="3804522"/>
            <a:ext cx="2041982" cy="1365842"/>
            <a:chOff x="3756994" y="22284"/>
            <a:chExt cx="3687879" cy="2551754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F068684F-F0FF-4A83-A8E0-D70401A031F3}"/>
                </a:ext>
              </a:extLst>
            </p:cNvPr>
            <p:cNvGrpSpPr/>
            <p:nvPr/>
          </p:nvGrpSpPr>
          <p:grpSpPr>
            <a:xfrm>
              <a:off x="3759917" y="22284"/>
              <a:ext cx="3684582" cy="2511308"/>
              <a:chOff x="3759917" y="22284"/>
              <a:chExt cx="3684582" cy="2511308"/>
            </a:xfrm>
          </p:grpSpPr>
          <p:sp>
            <p:nvSpPr>
              <p:cNvPr id="104" name="Rectangle 9">
                <a:extLst>
                  <a:ext uri="{FF2B5EF4-FFF2-40B4-BE49-F238E27FC236}">
                    <a16:creationId xmlns:a16="http://schemas.microsoft.com/office/drawing/2014/main" id="{4C4B6C9A-952C-462C-AFF6-F9E643241459}"/>
                  </a:ext>
                </a:extLst>
              </p:cNvPr>
              <p:cNvSpPr/>
              <p:nvPr/>
            </p:nvSpPr>
            <p:spPr>
              <a:xfrm>
                <a:off x="3759917" y="22284"/>
                <a:ext cx="331779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">
                <a:extLst>
                  <a:ext uri="{FF2B5EF4-FFF2-40B4-BE49-F238E27FC236}">
                    <a16:creationId xmlns:a16="http://schemas.microsoft.com/office/drawing/2014/main" id="{FDED7457-BDE0-4FCA-B879-9C4A1C9A3E71}"/>
                  </a:ext>
                </a:extLst>
              </p:cNvPr>
              <p:cNvSpPr/>
              <p:nvPr/>
            </p:nvSpPr>
            <p:spPr>
              <a:xfrm>
                <a:off x="7140131" y="22284"/>
                <a:ext cx="304368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Rectangle 11">
              <a:extLst>
                <a:ext uri="{FF2B5EF4-FFF2-40B4-BE49-F238E27FC236}">
                  <a16:creationId xmlns:a16="http://schemas.microsoft.com/office/drawing/2014/main" id="{020F26BC-052C-4A32-B732-1C38911A348A}"/>
                </a:ext>
              </a:extLst>
            </p:cNvPr>
            <p:cNvSpPr/>
            <p:nvPr/>
          </p:nvSpPr>
          <p:spPr>
            <a:xfrm>
              <a:off x="3781900" y="22284"/>
              <a:ext cx="3662973" cy="1401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12">
              <a:extLst>
                <a:ext uri="{FF2B5EF4-FFF2-40B4-BE49-F238E27FC236}">
                  <a16:creationId xmlns:a16="http://schemas.microsoft.com/office/drawing/2014/main" id="{9693B154-73C7-41DA-B3FD-5952D16B8BBF}"/>
                </a:ext>
              </a:extLst>
            </p:cNvPr>
            <p:cNvSpPr/>
            <p:nvPr/>
          </p:nvSpPr>
          <p:spPr>
            <a:xfrm>
              <a:off x="3756994" y="2433918"/>
              <a:ext cx="3687505" cy="14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14">
              <a:extLst>
                <a:ext uri="{FF2B5EF4-FFF2-40B4-BE49-F238E27FC236}">
                  <a16:creationId xmlns:a16="http://schemas.microsoft.com/office/drawing/2014/main" id="{15F57BED-4B15-4C15-8A19-BFD411968C2D}"/>
                </a:ext>
              </a:extLst>
            </p:cNvPr>
            <p:cNvSpPr/>
            <p:nvPr/>
          </p:nvSpPr>
          <p:spPr>
            <a:xfrm>
              <a:off x="3834735" y="20905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15">
              <a:extLst>
                <a:ext uri="{FF2B5EF4-FFF2-40B4-BE49-F238E27FC236}">
                  <a16:creationId xmlns:a16="http://schemas.microsoft.com/office/drawing/2014/main" id="{016A2E68-B52D-4CE3-AEF2-078313153FCC}"/>
                </a:ext>
              </a:extLst>
            </p:cNvPr>
            <p:cNvSpPr/>
            <p:nvPr/>
          </p:nvSpPr>
          <p:spPr>
            <a:xfrm>
              <a:off x="3834735" y="43527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ounded Rectangle 16">
              <a:extLst>
                <a:ext uri="{FF2B5EF4-FFF2-40B4-BE49-F238E27FC236}">
                  <a16:creationId xmlns:a16="http://schemas.microsoft.com/office/drawing/2014/main" id="{C834C561-19A7-45E3-B5B5-F5C9ACB7177A}"/>
                </a:ext>
              </a:extLst>
            </p:cNvPr>
            <p:cNvSpPr/>
            <p:nvPr/>
          </p:nvSpPr>
          <p:spPr>
            <a:xfrm>
              <a:off x="3834735" y="66148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17">
              <a:extLst>
                <a:ext uri="{FF2B5EF4-FFF2-40B4-BE49-F238E27FC236}">
                  <a16:creationId xmlns:a16="http://schemas.microsoft.com/office/drawing/2014/main" id="{9A3416BA-1290-49ED-A262-E3C130747ACB}"/>
                </a:ext>
              </a:extLst>
            </p:cNvPr>
            <p:cNvSpPr/>
            <p:nvPr/>
          </p:nvSpPr>
          <p:spPr>
            <a:xfrm>
              <a:off x="3834735" y="88769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ounded Rectangle 18">
              <a:extLst>
                <a:ext uri="{FF2B5EF4-FFF2-40B4-BE49-F238E27FC236}">
                  <a16:creationId xmlns:a16="http://schemas.microsoft.com/office/drawing/2014/main" id="{89630DFE-F2C1-43F6-9950-8982242739CA}"/>
                </a:ext>
              </a:extLst>
            </p:cNvPr>
            <p:cNvSpPr/>
            <p:nvPr/>
          </p:nvSpPr>
          <p:spPr>
            <a:xfrm>
              <a:off x="3834735" y="111391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ounded Rectangle 19">
              <a:extLst>
                <a:ext uri="{FF2B5EF4-FFF2-40B4-BE49-F238E27FC236}">
                  <a16:creationId xmlns:a16="http://schemas.microsoft.com/office/drawing/2014/main" id="{1E315535-EB3B-43D0-951F-F1B66ABEA574}"/>
                </a:ext>
              </a:extLst>
            </p:cNvPr>
            <p:cNvSpPr/>
            <p:nvPr/>
          </p:nvSpPr>
          <p:spPr>
            <a:xfrm>
              <a:off x="3834735" y="134012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20">
              <a:extLst>
                <a:ext uri="{FF2B5EF4-FFF2-40B4-BE49-F238E27FC236}">
                  <a16:creationId xmlns:a16="http://schemas.microsoft.com/office/drawing/2014/main" id="{231042D1-25E1-4620-B60D-D5EB2280EE6E}"/>
                </a:ext>
              </a:extLst>
            </p:cNvPr>
            <p:cNvSpPr/>
            <p:nvPr/>
          </p:nvSpPr>
          <p:spPr>
            <a:xfrm>
              <a:off x="3834735" y="1566340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21">
              <a:extLst>
                <a:ext uri="{FF2B5EF4-FFF2-40B4-BE49-F238E27FC236}">
                  <a16:creationId xmlns:a16="http://schemas.microsoft.com/office/drawing/2014/main" id="{18C3337B-1830-4830-AA29-4295500F71A3}"/>
                </a:ext>
              </a:extLst>
            </p:cNvPr>
            <p:cNvSpPr/>
            <p:nvPr/>
          </p:nvSpPr>
          <p:spPr>
            <a:xfrm>
              <a:off x="3834735" y="1792554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22">
              <a:extLst>
                <a:ext uri="{FF2B5EF4-FFF2-40B4-BE49-F238E27FC236}">
                  <a16:creationId xmlns:a16="http://schemas.microsoft.com/office/drawing/2014/main" id="{1CC0172C-D986-4A40-94C6-0A878C304BA4}"/>
                </a:ext>
              </a:extLst>
            </p:cNvPr>
            <p:cNvSpPr/>
            <p:nvPr/>
          </p:nvSpPr>
          <p:spPr>
            <a:xfrm>
              <a:off x="3834735" y="201876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23">
              <a:extLst>
                <a:ext uri="{FF2B5EF4-FFF2-40B4-BE49-F238E27FC236}">
                  <a16:creationId xmlns:a16="http://schemas.microsoft.com/office/drawing/2014/main" id="{8E72D698-C788-4213-AEE5-2482ABAA3642}"/>
                </a:ext>
              </a:extLst>
            </p:cNvPr>
            <p:cNvSpPr/>
            <p:nvPr/>
          </p:nvSpPr>
          <p:spPr>
            <a:xfrm>
              <a:off x="3834735" y="224498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25">
              <a:extLst>
                <a:ext uri="{FF2B5EF4-FFF2-40B4-BE49-F238E27FC236}">
                  <a16:creationId xmlns:a16="http://schemas.microsoft.com/office/drawing/2014/main" id="{226C7AE1-C3C0-49FC-A830-01D5EF22A64E}"/>
                </a:ext>
              </a:extLst>
            </p:cNvPr>
            <p:cNvSpPr/>
            <p:nvPr/>
          </p:nvSpPr>
          <p:spPr>
            <a:xfrm>
              <a:off x="7201052" y="19464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26">
              <a:extLst>
                <a:ext uri="{FF2B5EF4-FFF2-40B4-BE49-F238E27FC236}">
                  <a16:creationId xmlns:a16="http://schemas.microsoft.com/office/drawing/2014/main" id="{EF76DD5A-80DC-476F-868B-7A47810F005A}"/>
                </a:ext>
              </a:extLst>
            </p:cNvPr>
            <p:cNvSpPr/>
            <p:nvPr/>
          </p:nvSpPr>
          <p:spPr>
            <a:xfrm>
              <a:off x="7201052" y="42086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27">
              <a:extLst>
                <a:ext uri="{FF2B5EF4-FFF2-40B4-BE49-F238E27FC236}">
                  <a16:creationId xmlns:a16="http://schemas.microsoft.com/office/drawing/2014/main" id="{63BF36CC-311B-4648-8529-AD7D0CDD30B6}"/>
                </a:ext>
              </a:extLst>
            </p:cNvPr>
            <p:cNvSpPr/>
            <p:nvPr/>
          </p:nvSpPr>
          <p:spPr>
            <a:xfrm>
              <a:off x="7201052" y="64707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ounded Rectangle 28">
              <a:extLst>
                <a:ext uri="{FF2B5EF4-FFF2-40B4-BE49-F238E27FC236}">
                  <a16:creationId xmlns:a16="http://schemas.microsoft.com/office/drawing/2014/main" id="{60B79A72-7DE2-4613-B476-5E177D6C78C1}"/>
                </a:ext>
              </a:extLst>
            </p:cNvPr>
            <p:cNvSpPr/>
            <p:nvPr/>
          </p:nvSpPr>
          <p:spPr>
            <a:xfrm>
              <a:off x="7201052" y="873289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ounded Rectangle 29">
              <a:extLst>
                <a:ext uri="{FF2B5EF4-FFF2-40B4-BE49-F238E27FC236}">
                  <a16:creationId xmlns:a16="http://schemas.microsoft.com/office/drawing/2014/main" id="{3D452398-B99F-4A19-A004-3A227EE8FF15}"/>
                </a:ext>
              </a:extLst>
            </p:cNvPr>
            <p:cNvSpPr/>
            <p:nvPr/>
          </p:nvSpPr>
          <p:spPr>
            <a:xfrm>
              <a:off x="7201052" y="1099503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30">
              <a:extLst>
                <a:ext uri="{FF2B5EF4-FFF2-40B4-BE49-F238E27FC236}">
                  <a16:creationId xmlns:a16="http://schemas.microsoft.com/office/drawing/2014/main" id="{CEF340E4-6E3B-4731-B3C7-8A0325174C65}"/>
                </a:ext>
              </a:extLst>
            </p:cNvPr>
            <p:cNvSpPr/>
            <p:nvPr/>
          </p:nvSpPr>
          <p:spPr>
            <a:xfrm>
              <a:off x="7201052" y="132571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31">
              <a:extLst>
                <a:ext uri="{FF2B5EF4-FFF2-40B4-BE49-F238E27FC236}">
                  <a16:creationId xmlns:a16="http://schemas.microsoft.com/office/drawing/2014/main" id="{1CCC8785-8E4B-47B1-AE39-BD0137BAD7FE}"/>
                </a:ext>
              </a:extLst>
            </p:cNvPr>
            <p:cNvSpPr/>
            <p:nvPr/>
          </p:nvSpPr>
          <p:spPr>
            <a:xfrm>
              <a:off x="7201052" y="155193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32">
              <a:extLst>
                <a:ext uri="{FF2B5EF4-FFF2-40B4-BE49-F238E27FC236}">
                  <a16:creationId xmlns:a16="http://schemas.microsoft.com/office/drawing/2014/main" id="{AF5208A3-890D-438F-A2AE-11C88CCE6069}"/>
                </a:ext>
              </a:extLst>
            </p:cNvPr>
            <p:cNvSpPr/>
            <p:nvPr/>
          </p:nvSpPr>
          <p:spPr>
            <a:xfrm>
              <a:off x="7201052" y="177814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33">
              <a:extLst>
                <a:ext uri="{FF2B5EF4-FFF2-40B4-BE49-F238E27FC236}">
                  <a16:creationId xmlns:a16="http://schemas.microsoft.com/office/drawing/2014/main" id="{0E65F273-CCEB-499D-A266-703A7DE01C8E}"/>
                </a:ext>
              </a:extLst>
            </p:cNvPr>
            <p:cNvSpPr/>
            <p:nvPr/>
          </p:nvSpPr>
          <p:spPr>
            <a:xfrm>
              <a:off x="7201052" y="200435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34">
              <a:extLst>
                <a:ext uri="{FF2B5EF4-FFF2-40B4-BE49-F238E27FC236}">
                  <a16:creationId xmlns:a16="http://schemas.microsoft.com/office/drawing/2014/main" id="{4C1CC8ED-492E-4591-8EE3-70E5442E1946}"/>
                </a:ext>
              </a:extLst>
            </p:cNvPr>
            <p:cNvSpPr/>
            <p:nvPr/>
          </p:nvSpPr>
          <p:spPr>
            <a:xfrm>
              <a:off x="7201052" y="223057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Textfeld 105">
            <a:extLst>
              <a:ext uri="{FF2B5EF4-FFF2-40B4-BE49-F238E27FC236}">
                <a16:creationId xmlns:a16="http://schemas.microsoft.com/office/drawing/2014/main" id="{99DB7E07-C80F-44CB-A391-61D3B1506C2D}"/>
              </a:ext>
            </a:extLst>
          </p:cNvPr>
          <p:cNvSpPr txBox="1"/>
          <p:nvPr/>
        </p:nvSpPr>
        <p:spPr>
          <a:xfrm>
            <a:off x="4766898" y="324131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45738.jpg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7C068F72-580A-4006-8272-B45BBB639176}"/>
              </a:ext>
            </a:extLst>
          </p:cNvPr>
          <p:cNvSpPr txBox="1"/>
          <p:nvPr/>
        </p:nvSpPr>
        <p:spPr>
          <a:xfrm>
            <a:off x="7414471" y="323251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45739.jpg</a:t>
            </a:r>
          </a:p>
        </p:txBody>
      </p:sp>
      <p:pic>
        <p:nvPicPr>
          <p:cNvPr id="110" name="Grafik 109" descr="Ein Bild, das sitzend, groß, Vorhang, Kühlschrank enthält.&#10;&#10;Automatisch generierte Beschreibung">
            <a:extLst>
              <a:ext uri="{FF2B5EF4-FFF2-40B4-BE49-F238E27FC236}">
                <a16:creationId xmlns:a16="http://schemas.microsoft.com/office/drawing/2014/main" id="{C367BCC7-DBF6-4C5A-9721-9232E67C472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70" y="5245702"/>
            <a:ext cx="2041775" cy="309172"/>
          </a:xfrm>
          <a:prstGeom prst="rect">
            <a:avLst/>
          </a:prstGeom>
        </p:spPr>
      </p:pic>
      <p:pic>
        <p:nvPicPr>
          <p:cNvPr id="111" name="Grafik 110" descr="Ein Bild, das sitzend, Tür, Kühlschrank, Zeile enthält.&#10;&#10;Automatisch generierte Beschreibung">
            <a:extLst>
              <a:ext uri="{FF2B5EF4-FFF2-40B4-BE49-F238E27FC236}">
                <a16:creationId xmlns:a16="http://schemas.microsoft.com/office/drawing/2014/main" id="{E941CF63-89F8-4935-A43E-9EADD01F555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31" y="5248367"/>
            <a:ext cx="2041774" cy="313546"/>
          </a:xfrm>
          <a:prstGeom prst="rect">
            <a:avLst/>
          </a:prstGeom>
        </p:spPr>
      </p:pic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33A7C82B-B241-4B2D-96EF-C69A9A217A32}"/>
              </a:ext>
            </a:extLst>
          </p:cNvPr>
          <p:cNvCxnSpPr>
            <a:cxnSpLocks/>
          </p:cNvCxnSpPr>
          <p:nvPr/>
        </p:nvCxnSpPr>
        <p:spPr>
          <a:xfrm flipH="1" flipV="1">
            <a:off x="3338243" y="5556066"/>
            <a:ext cx="1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67F03B76-ECE8-47FB-953F-34C8BD231C58}"/>
              </a:ext>
            </a:extLst>
          </p:cNvPr>
          <p:cNvCxnSpPr>
            <a:cxnSpLocks/>
          </p:cNvCxnSpPr>
          <p:nvPr/>
        </p:nvCxnSpPr>
        <p:spPr>
          <a:xfrm flipH="1" flipV="1">
            <a:off x="6193840" y="5558611"/>
            <a:ext cx="1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45755124-C4BB-4317-877E-141682721B0C}"/>
              </a:ext>
            </a:extLst>
          </p:cNvPr>
          <p:cNvCxnSpPr>
            <a:cxnSpLocks/>
          </p:cNvCxnSpPr>
          <p:nvPr/>
        </p:nvCxnSpPr>
        <p:spPr>
          <a:xfrm flipH="1" flipV="1">
            <a:off x="7808388" y="5552262"/>
            <a:ext cx="1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1F401605-A759-4E0D-AB7E-F4DD7AFE6A3B}"/>
              </a:ext>
            </a:extLst>
          </p:cNvPr>
          <p:cNvSpPr/>
          <p:nvPr/>
        </p:nvSpPr>
        <p:spPr>
          <a:xfrm>
            <a:off x="9639635" y="3706610"/>
            <a:ext cx="965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i="1" dirty="0"/>
              <a:t>avocado</a:t>
            </a:r>
          </a:p>
        </p:txBody>
      </p:sp>
      <p:pic>
        <p:nvPicPr>
          <p:cNvPr id="116" name="Grafik 115">
            <a:extLst>
              <a:ext uri="{FF2B5EF4-FFF2-40B4-BE49-F238E27FC236}">
                <a16:creationId xmlns:a16="http://schemas.microsoft.com/office/drawing/2014/main" id="{D5C3B22C-7786-42BF-A2C1-0DEF03D3357C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39" y="4154133"/>
            <a:ext cx="755650" cy="755650"/>
          </a:xfrm>
          <a:prstGeom prst="rect">
            <a:avLst/>
          </a:prstGeom>
        </p:spPr>
      </p:pic>
      <p:pic>
        <p:nvPicPr>
          <p:cNvPr id="117" name="Grafik 116">
            <a:extLst>
              <a:ext uri="{FF2B5EF4-FFF2-40B4-BE49-F238E27FC236}">
                <a16:creationId xmlns:a16="http://schemas.microsoft.com/office/drawing/2014/main" id="{9EE5C535-A11E-4A0C-9F4B-2A184EE2E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" t="45292" r="71921" b="35194"/>
          <a:stretch/>
        </p:blipFill>
        <p:spPr>
          <a:xfrm>
            <a:off x="5894279" y="5776813"/>
            <a:ext cx="639309" cy="544917"/>
          </a:xfrm>
          <a:prstGeom prst="rect">
            <a:avLst/>
          </a:prstGeom>
        </p:spPr>
      </p:pic>
      <p:pic>
        <p:nvPicPr>
          <p:cNvPr id="118" name="Grafik 117">
            <a:extLst>
              <a:ext uri="{FF2B5EF4-FFF2-40B4-BE49-F238E27FC236}">
                <a16:creationId xmlns:a16="http://schemas.microsoft.com/office/drawing/2014/main" id="{D59002FC-C55E-4375-8EC4-719F9EC3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" t="14388" r="68798" b="64231"/>
          <a:stretch/>
        </p:blipFill>
        <p:spPr>
          <a:xfrm>
            <a:off x="3093420" y="5766864"/>
            <a:ext cx="683196" cy="5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6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1DABF-C6B7-4C08-B55E-68545678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83" y="383722"/>
            <a:ext cx="10515600" cy="1325563"/>
          </a:xfrm>
        </p:spPr>
        <p:txBody>
          <a:bodyPr/>
          <a:lstStyle/>
          <a:p>
            <a:r>
              <a:rPr lang="de-CH" dirty="0"/>
              <a:t>VIAN: Mustard, threshold = 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9837D0-5390-4888-B088-DCB64C8AB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126" t="7880" r="50000" b="67231"/>
          <a:stretch/>
        </p:blipFill>
        <p:spPr>
          <a:xfrm>
            <a:off x="1991971" y="5713557"/>
            <a:ext cx="739457" cy="6571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3B38354-E256-49A7-A2D6-B2A37071EC3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68" y="3822847"/>
            <a:ext cx="1718209" cy="12886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D5432D3-3B00-4676-B1D9-F15A78779CB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84" y="3861621"/>
            <a:ext cx="1691833" cy="126887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5359ED-E21E-4AA4-A9FF-3EBAA291F5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78" y="3882031"/>
            <a:ext cx="1682790" cy="1262093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6AA25203-0723-4A3C-842D-BC6F51057D35}"/>
              </a:ext>
            </a:extLst>
          </p:cNvPr>
          <p:cNvSpPr/>
          <p:nvPr/>
        </p:nvSpPr>
        <p:spPr>
          <a:xfrm>
            <a:off x="7658368" y="4112446"/>
            <a:ext cx="322508" cy="40773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FF23260-BCD1-4F41-AEF8-59E5E0106B4A}"/>
              </a:ext>
            </a:extLst>
          </p:cNvPr>
          <p:cNvSpPr/>
          <p:nvPr/>
        </p:nvSpPr>
        <p:spPr>
          <a:xfrm>
            <a:off x="4469381" y="4340291"/>
            <a:ext cx="573860" cy="3148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94E394D-DBCE-45F5-AF7F-9FAB49F9A28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684076" y="4145111"/>
            <a:ext cx="806450" cy="80645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4F80A89-9C93-433C-BA16-199742691BDE}"/>
              </a:ext>
            </a:extLst>
          </p:cNvPr>
          <p:cNvSpPr txBox="1"/>
          <p:nvPr/>
        </p:nvSpPr>
        <p:spPr>
          <a:xfrm>
            <a:off x="1966570" y="324131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45737.jpg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2A69D29-E253-4717-B87F-867616FFD104}"/>
              </a:ext>
            </a:extLst>
          </p:cNvPr>
          <p:cNvSpPr txBox="1"/>
          <p:nvPr/>
        </p:nvSpPr>
        <p:spPr>
          <a:xfrm>
            <a:off x="1431649" y="1651953"/>
            <a:ext cx="25995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Search Query </a:t>
            </a:r>
          </a:p>
          <a:p>
            <a:r>
              <a:rPr lang="de-CH" dirty="0"/>
              <a:t>VIAN basic color: mustard</a:t>
            </a:r>
          </a:p>
          <a:p>
            <a:r>
              <a:rPr lang="de-CH" dirty="0"/>
              <a:t>Palette depth: 20</a:t>
            </a:r>
          </a:p>
          <a:p>
            <a:r>
              <a:rPr lang="de-CH" dirty="0"/>
              <a:t>Threshold: 1</a:t>
            </a:r>
          </a:p>
          <a:p>
            <a:r>
              <a:rPr lang="de-CH" dirty="0"/>
              <a:t>Color patches: 10</a:t>
            </a:r>
          </a:p>
          <a:p>
            <a:endParaRPr lang="de-CH" dirty="0"/>
          </a:p>
        </p:txBody>
      </p:sp>
      <p:pic>
        <p:nvPicPr>
          <p:cNvPr id="7" name="Grafik 6" descr="Ein Bild, das Fenster, sitzend, Tür, groß enthält.&#10;&#10;Automatisch generierte Beschreibung">
            <a:extLst>
              <a:ext uri="{FF2B5EF4-FFF2-40B4-BE49-F238E27FC236}">
                <a16:creationId xmlns:a16="http://schemas.microsoft.com/office/drawing/2014/main" id="{52C474C1-3843-43AB-A9BE-54E8023329A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69" y="5232416"/>
            <a:ext cx="2041775" cy="32477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1F7BE138-2D43-4DEF-B1E3-568934521C07}"/>
              </a:ext>
            </a:extLst>
          </p:cNvPr>
          <p:cNvSpPr txBox="1"/>
          <p:nvPr/>
        </p:nvSpPr>
        <p:spPr>
          <a:xfrm>
            <a:off x="947010" y="43167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1.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9D3A5EA-D3E0-496D-ACD8-A7E550A90D21}"/>
              </a:ext>
            </a:extLst>
          </p:cNvPr>
          <p:cNvGrpSpPr/>
          <p:nvPr/>
        </p:nvGrpSpPr>
        <p:grpSpPr>
          <a:xfrm>
            <a:off x="1502733" y="3767310"/>
            <a:ext cx="2041982" cy="1365842"/>
            <a:chOff x="3756994" y="22284"/>
            <a:chExt cx="3687879" cy="2551754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94D05423-73C0-419C-A0EB-548998636922}"/>
                </a:ext>
              </a:extLst>
            </p:cNvPr>
            <p:cNvGrpSpPr/>
            <p:nvPr/>
          </p:nvGrpSpPr>
          <p:grpSpPr>
            <a:xfrm>
              <a:off x="3759917" y="22284"/>
              <a:ext cx="3684582" cy="2511308"/>
              <a:chOff x="3759917" y="22284"/>
              <a:chExt cx="3684582" cy="2511308"/>
            </a:xfrm>
          </p:grpSpPr>
          <p:sp>
            <p:nvSpPr>
              <p:cNvPr id="47" name="Rectangle 9">
                <a:extLst>
                  <a:ext uri="{FF2B5EF4-FFF2-40B4-BE49-F238E27FC236}">
                    <a16:creationId xmlns:a16="http://schemas.microsoft.com/office/drawing/2014/main" id="{36DC1B77-5669-4812-B5AB-79F07AF72C4A}"/>
                  </a:ext>
                </a:extLst>
              </p:cNvPr>
              <p:cNvSpPr/>
              <p:nvPr/>
            </p:nvSpPr>
            <p:spPr>
              <a:xfrm>
                <a:off x="3759917" y="22284"/>
                <a:ext cx="331779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10">
                <a:extLst>
                  <a:ext uri="{FF2B5EF4-FFF2-40B4-BE49-F238E27FC236}">
                    <a16:creationId xmlns:a16="http://schemas.microsoft.com/office/drawing/2014/main" id="{9CA5D6E6-3CA4-434C-8564-AE2229F3613B}"/>
                  </a:ext>
                </a:extLst>
              </p:cNvPr>
              <p:cNvSpPr/>
              <p:nvPr/>
            </p:nvSpPr>
            <p:spPr>
              <a:xfrm>
                <a:off x="7140131" y="22284"/>
                <a:ext cx="304368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E20C686D-E4A6-4735-BCF7-26690715E9A8}"/>
                </a:ext>
              </a:extLst>
            </p:cNvPr>
            <p:cNvSpPr/>
            <p:nvPr/>
          </p:nvSpPr>
          <p:spPr>
            <a:xfrm>
              <a:off x="3781900" y="22284"/>
              <a:ext cx="3662973" cy="1401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100E5253-7BC2-4529-97C3-A89E86A884FD}"/>
                </a:ext>
              </a:extLst>
            </p:cNvPr>
            <p:cNvSpPr/>
            <p:nvPr/>
          </p:nvSpPr>
          <p:spPr>
            <a:xfrm>
              <a:off x="3756994" y="2433918"/>
              <a:ext cx="3687505" cy="14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14">
              <a:extLst>
                <a:ext uri="{FF2B5EF4-FFF2-40B4-BE49-F238E27FC236}">
                  <a16:creationId xmlns:a16="http://schemas.microsoft.com/office/drawing/2014/main" id="{267E0A74-F484-455D-8519-6B21AA2FCEB7}"/>
                </a:ext>
              </a:extLst>
            </p:cNvPr>
            <p:cNvSpPr/>
            <p:nvPr/>
          </p:nvSpPr>
          <p:spPr>
            <a:xfrm>
              <a:off x="3834735" y="20905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15">
              <a:extLst>
                <a:ext uri="{FF2B5EF4-FFF2-40B4-BE49-F238E27FC236}">
                  <a16:creationId xmlns:a16="http://schemas.microsoft.com/office/drawing/2014/main" id="{50AC6B35-0B8F-46C9-A305-E39B14B15471}"/>
                </a:ext>
              </a:extLst>
            </p:cNvPr>
            <p:cNvSpPr/>
            <p:nvPr/>
          </p:nvSpPr>
          <p:spPr>
            <a:xfrm>
              <a:off x="3834735" y="43527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01888DE9-2EEA-4AB7-99D9-674658B26B27}"/>
                </a:ext>
              </a:extLst>
            </p:cNvPr>
            <p:cNvSpPr/>
            <p:nvPr/>
          </p:nvSpPr>
          <p:spPr>
            <a:xfrm>
              <a:off x="3834735" y="66148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17">
              <a:extLst>
                <a:ext uri="{FF2B5EF4-FFF2-40B4-BE49-F238E27FC236}">
                  <a16:creationId xmlns:a16="http://schemas.microsoft.com/office/drawing/2014/main" id="{BCE235BF-B818-4A55-A51B-39C0FF696C72}"/>
                </a:ext>
              </a:extLst>
            </p:cNvPr>
            <p:cNvSpPr/>
            <p:nvPr/>
          </p:nvSpPr>
          <p:spPr>
            <a:xfrm>
              <a:off x="3834735" y="88769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18">
              <a:extLst>
                <a:ext uri="{FF2B5EF4-FFF2-40B4-BE49-F238E27FC236}">
                  <a16:creationId xmlns:a16="http://schemas.microsoft.com/office/drawing/2014/main" id="{17A95C84-1AC8-40E8-85D3-E6A99602721F}"/>
                </a:ext>
              </a:extLst>
            </p:cNvPr>
            <p:cNvSpPr/>
            <p:nvPr/>
          </p:nvSpPr>
          <p:spPr>
            <a:xfrm>
              <a:off x="3834735" y="111391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19">
              <a:extLst>
                <a:ext uri="{FF2B5EF4-FFF2-40B4-BE49-F238E27FC236}">
                  <a16:creationId xmlns:a16="http://schemas.microsoft.com/office/drawing/2014/main" id="{DF2EC5A5-BAA3-48F0-9580-1E5D4A279B8D}"/>
                </a:ext>
              </a:extLst>
            </p:cNvPr>
            <p:cNvSpPr/>
            <p:nvPr/>
          </p:nvSpPr>
          <p:spPr>
            <a:xfrm>
              <a:off x="3834735" y="134012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ed Rectangle 20">
              <a:extLst>
                <a:ext uri="{FF2B5EF4-FFF2-40B4-BE49-F238E27FC236}">
                  <a16:creationId xmlns:a16="http://schemas.microsoft.com/office/drawing/2014/main" id="{94C3E079-4EEC-42ED-9785-F1AE0ABED4C3}"/>
                </a:ext>
              </a:extLst>
            </p:cNvPr>
            <p:cNvSpPr/>
            <p:nvPr/>
          </p:nvSpPr>
          <p:spPr>
            <a:xfrm>
              <a:off x="3834735" y="1566340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ed Rectangle 21">
              <a:extLst>
                <a:ext uri="{FF2B5EF4-FFF2-40B4-BE49-F238E27FC236}">
                  <a16:creationId xmlns:a16="http://schemas.microsoft.com/office/drawing/2014/main" id="{E6192AB0-5A26-4F93-9519-3BAA1E479F86}"/>
                </a:ext>
              </a:extLst>
            </p:cNvPr>
            <p:cNvSpPr/>
            <p:nvPr/>
          </p:nvSpPr>
          <p:spPr>
            <a:xfrm>
              <a:off x="3834735" y="1792554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22">
              <a:extLst>
                <a:ext uri="{FF2B5EF4-FFF2-40B4-BE49-F238E27FC236}">
                  <a16:creationId xmlns:a16="http://schemas.microsoft.com/office/drawing/2014/main" id="{4CB60430-DD76-4BA7-838C-0CCF7855FEDB}"/>
                </a:ext>
              </a:extLst>
            </p:cNvPr>
            <p:cNvSpPr/>
            <p:nvPr/>
          </p:nvSpPr>
          <p:spPr>
            <a:xfrm>
              <a:off x="3834735" y="201876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23">
              <a:extLst>
                <a:ext uri="{FF2B5EF4-FFF2-40B4-BE49-F238E27FC236}">
                  <a16:creationId xmlns:a16="http://schemas.microsoft.com/office/drawing/2014/main" id="{03B99449-E843-4A4C-9F0F-2D0955EFCC2F}"/>
                </a:ext>
              </a:extLst>
            </p:cNvPr>
            <p:cNvSpPr/>
            <p:nvPr/>
          </p:nvSpPr>
          <p:spPr>
            <a:xfrm>
              <a:off x="3834735" y="224498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25">
              <a:extLst>
                <a:ext uri="{FF2B5EF4-FFF2-40B4-BE49-F238E27FC236}">
                  <a16:creationId xmlns:a16="http://schemas.microsoft.com/office/drawing/2014/main" id="{78C33824-104D-4102-A948-A211850B7F7F}"/>
                </a:ext>
              </a:extLst>
            </p:cNvPr>
            <p:cNvSpPr/>
            <p:nvPr/>
          </p:nvSpPr>
          <p:spPr>
            <a:xfrm>
              <a:off x="7201052" y="19464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26">
              <a:extLst>
                <a:ext uri="{FF2B5EF4-FFF2-40B4-BE49-F238E27FC236}">
                  <a16:creationId xmlns:a16="http://schemas.microsoft.com/office/drawing/2014/main" id="{0B557536-2B5F-40D5-8FAE-EE0139778512}"/>
                </a:ext>
              </a:extLst>
            </p:cNvPr>
            <p:cNvSpPr/>
            <p:nvPr/>
          </p:nvSpPr>
          <p:spPr>
            <a:xfrm>
              <a:off x="7201052" y="42086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27">
              <a:extLst>
                <a:ext uri="{FF2B5EF4-FFF2-40B4-BE49-F238E27FC236}">
                  <a16:creationId xmlns:a16="http://schemas.microsoft.com/office/drawing/2014/main" id="{9C9DEA32-0504-4A01-B658-46BDBEEA8C20}"/>
                </a:ext>
              </a:extLst>
            </p:cNvPr>
            <p:cNvSpPr/>
            <p:nvPr/>
          </p:nvSpPr>
          <p:spPr>
            <a:xfrm>
              <a:off x="7201052" y="64707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28">
              <a:extLst>
                <a:ext uri="{FF2B5EF4-FFF2-40B4-BE49-F238E27FC236}">
                  <a16:creationId xmlns:a16="http://schemas.microsoft.com/office/drawing/2014/main" id="{57278519-0827-40F7-AA67-E46CED513183}"/>
                </a:ext>
              </a:extLst>
            </p:cNvPr>
            <p:cNvSpPr/>
            <p:nvPr/>
          </p:nvSpPr>
          <p:spPr>
            <a:xfrm>
              <a:off x="7201052" y="873289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F13B574C-B175-4024-8D09-9AB057391DD3}"/>
                </a:ext>
              </a:extLst>
            </p:cNvPr>
            <p:cNvSpPr/>
            <p:nvPr/>
          </p:nvSpPr>
          <p:spPr>
            <a:xfrm>
              <a:off x="7201052" y="1099503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30">
              <a:extLst>
                <a:ext uri="{FF2B5EF4-FFF2-40B4-BE49-F238E27FC236}">
                  <a16:creationId xmlns:a16="http://schemas.microsoft.com/office/drawing/2014/main" id="{6CE4B3A4-19D1-49B7-ABE7-E45303ABF0EA}"/>
                </a:ext>
              </a:extLst>
            </p:cNvPr>
            <p:cNvSpPr/>
            <p:nvPr/>
          </p:nvSpPr>
          <p:spPr>
            <a:xfrm>
              <a:off x="7201052" y="132571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31">
              <a:extLst>
                <a:ext uri="{FF2B5EF4-FFF2-40B4-BE49-F238E27FC236}">
                  <a16:creationId xmlns:a16="http://schemas.microsoft.com/office/drawing/2014/main" id="{46DE39C3-6518-4F33-B7F2-9B232B8F6771}"/>
                </a:ext>
              </a:extLst>
            </p:cNvPr>
            <p:cNvSpPr/>
            <p:nvPr/>
          </p:nvSpPr>
          <p:spPr>
            <a:xfrm>
              <a:off x="7201052" y="155193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32">
              <a:extLst>
                <a:ext uri="{FF2B5EF4-FFF2-40B4-BE49-F238E27FC236}">
                  <a16:creationId xmlns:a16="http://schemas.microsoft.com/office/drawing/2014/main" id="{883C768E-2572-4A0F-B1AB-463BC27EF0D2}"/>
                </a:ext>
              </a:extLst>
            </p:cNvPr>
            <p:cNvSpPr/>
            <p:nvPr/>
          </p:nvSpPr>
          <p:spPr>
            <a:xfrm>
              <a:off x="7201052" y="177814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33">
              <a:extLst>
                <a:ext uri="{FF2B5EF4-FFF2-40B4-BE49-F238E27FC236}">
                  <a16:creationId xmlns:a16="http://schemas.microsoft.com/office/drawing/2014/main" id="{BE6E84AF-8AD6-4FB5-864A-5018E863988C}"/>
                </a:ext>
              </a:extLst>
            </p:cNvPr>
            <p:cNvSpPr/>
            <p:nvPr/>
          </p:nvSpPr>
          <p:spPr>
            <a:xfrm>
              <a:off x="7201052" y="200435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34">
              <a:extLst>
                <a:ext uri="{FF2B5EF4-FFF2-40B4-BE49-F238E27FC236}">
                  <a16:creationId xmlns:a16="http://schemas.microsoft.com/office/drawing/2014/main" id="{22554296-EB8A-4B9E-903F-9B3737CBF8B8}"/>
                </a:ext>
              </a:extLst>
            </p:cNvPr>
            <p:cNvSpPr/>
            <p:nvPr/>
          </p:nvSpPr>
          <p:spPr>
            <a:xfrm>
              <a:off x="7201052" y="223057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437E8931-8EB0-4333-8721-3CD5BE22DF7A}"/>
              </a:ext>
            </a:extLst>
          </p:cNvPr>
          <p:cNvSpPr/>
          <p:nvPr/>
        </p:nvSpPr>
        <p:spPr>
          <a:xfrm>
            <a:off x="3070824" y="4238607"/>
            <a:ext cx="360088" cy="2992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9A0192D-5569-4D6C-AD9B-3F2FB884C517}"/>
              </a:ext>
            </a:extLst>
          </p:cNvPr>
          <p:cNvSpPr txBox="1"/>
          <p:nvPr/>
        </p:nvSpPr>
        <p:spPr>
          <a:xfrm>
            <a:off x="3804386" y="425630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2.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0F6916A-E077-458B-9920-64A0EB04C8A9}"/>
              </a:ext>
            </a:extLst>
          </p:cNvPr>
          <p:cNvGrpSpPr/>
          <p:nvPr/>
        </p:nvGrpSpPr>
        <p:grpSpPr>
          <a:xfrm>
            <a:off x="4296181" y="3789772"/>
            <a:ext cx="2041982" cy="1365842"/>
            <a:chOff x="3756994" y="22284"/>
            <a:chExt cx="3687879" cy="2551754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F1B61A6-30B7-461E-B143-953FCCC4DD43}"/>
                </a:ext>
              </a:extLst>
            </p:cNvPr>
            <p:cNvGrpSpPr/>
            <p:nvPr/>
          </p:nvGrpSpPr>
          <p:grpSpPr>
            <a:xfrm>
              <a:off x="3759917" y="22284"/>
              <a:ext cx="3684582" cy="2511308"/>
              <a:chOff x="3759917" y="22284"/>
              <a:chExt cx="3684582" cy="2511308"/>
            </a:xfrm>
          </p:grpSpPr>
          <p:sp>
            <p:nvSpPr>
              <p:cNvPr id="74" name="Rectangle 9">
                <a:extLst>
                  <a:ext uri="{FF2B5EF4-FFF2-40B4-BE49-F238E27FC236}">
                    <a16:creationId xmlns:a16="http://schemas.microsoft.com/office/drawing/2014/main" id="{41061229-0582-4776-BC00-0A6C7BB0362B}"/>
                  </a:ext>
                </a:extLst>
              </p:cNvPr>
              <p:cNvSpPr/>
              <p:nvPr/>
            </p:nvSpPr>
            <p:spPr>
              <a:xfrm>
                <a:off x="3759917" y="22284"/>
                <a:ext cx="331779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10">
                <a:extLst>
                  <a:ext uri="{FF2B5EF4-FFF2-40B4-BE49-F238E27FC236}">
                    <a16:creationId xmlns:a16="http://schemas.microsoft.com/office/drawing/2014/main" id="{9BCC6B68-2B9E-469C-87A7-AE8505E91368}"/>
                  </a:ext>
                </a:extLst>
              </p:cNvPr>
              <p:cNvSpPr/>
              <p:nvPr/>
            </p:nvSpPr>
            <p:spPr>
              <a:xfrm>
                <a:off x="7140131" y="22284"/>
                <a:ext cx="304368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Rectangle 11">
              <a:extLst>
                <a:ext uri="{FF2B5EF4-FFF2-40B4-BE49-F238E27FC236}">
                  <a16:creationId xmlns:a16="http://schemas.microsoft.com/office/drawing/2014/main" id="{826D64D7-94E3-48A8-8836-82F57161B7A8}"/>
                </a:ext>
              </a:extLst>
            </p:cNvPr>
            <p:cNvSpPr/>
            <p:nvPr/>
          </p:nvSpPr>
          <p:spPr>
            <a:xfrm>
              <a:off x="3781900" y="22284"/>
              <a:ext cx="3662973" cy="1401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12">
              <a:extLst>
                <a:ext uri="{FF2B5EF4-FFF2-40B4-BE49-F238E27FC236}">
                  <a16:creationId xmlns:a16="http://schemas.microsoft.com/office/drawing/2014/main" id="{AB53896A-1541-49F5-BDC6-EDDB2F836E53}"/>
                </a:ext>
              </a:extLst>
            </p:cNvPr>
            <p:cNvSpPr/>
            <p:nvPr/>
          </p:nvSpPr>
          <p:spPr>
            <a:xfrm>
              <a:off x="3756994" y="2433918"/>
              <a:ext cx="3687505" cy="14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14">
              <a:extLst>
                <a:ext uri="{FF2B5EF4-FFF2-40B4-BE49-F238E27FC236}">
                  <a16:creationId xmlns:a16="http://schemas.microsoft.com/office/drawing/2014/main" id="{2758CD2D-F60E-4DB8-BCE9-212717E3DFB3}"/>
                </a:ext>
              </a:extLst>
            </p:cNvPr>
            <p:cNvSpPr/>
            <p:nvPr/>
          </p:nvSpPr>
          <p:spPr>
            <a:xfrm>
              <a:off x="3834735" y="20905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15">
              <a:extLst>
                <a:ext uri="{FF2B5EF4-FFF2-40B4-BE49-F238E27FC236}">
                  <a16:creationId xmlns:a16="http://schemas.microsoft.com/office/drawing/2014/main" id="{6F397EEE-F87B-408C-98F9-0E3B76C4579A}"/>
                </a:ext>
              </a:extLst>
            </p:cNvPr>
            <p:cNvSpPr/>
            <p:nvPr/>
          </p:nvSpPr>
          <p:spPr>
            <a:xfrm>
              <a:off x="3834735" y="43527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ounded Rectangle 16">
              <a:extLst>
                <a:ext uri="{FF2B5EF4-FFF2-40B4-BE49-F238E27FC236}">
                  <a16:creationId xmlns:a16="http://schemas.microsoft.com/office/drawing/2014/main" id="{9B3FF3A5-EB18-4572-B872-A39F654B4E99}"/>
                </a:ext>
              </a:extLst>
            </p:cNvPr>
            <p:cNvSpPr/>
            <p:nvPr/>
          </p:nvSpPr>
          <p:spPr>
            <a:xfrm>
              <a:off x="3834735" y="66148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ounded Rectangle 17">
              <a:extLst>
                <a:ext uri="{FF2B5EF4-FFF2-40B4-BE49-F238E27FC236}">
                  <a16:creationId xmlns:a16="http://schemas.microsoft.com/office/drawing/2014/main" id="{6A6BB8E2-453E-4CAE-A67E-30EF0D44FE95}"/>
                </a:ext>
              </a:extLst>
            </p:cNvPr>
            <p:cNvSpPr/>
            <p:nvPr/>
          </p:nvSpPr>
          <p:spPr>
            <a:xfrm>
              <a:off x="3834735" y="88769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18">
              <a:extLst>
                <a:ext uri="{FF2B5EF4-FFF2-40B4-BE49-F238E27FC236}">
                  <a16:creationId xmlns:a16="http://schemas.microsoft.com/office/drawing/2014/main" id="{FDEB4018-366B-474B-8B55-5CE9030CB490}"/>
                </a:ext>
              </a:extLst>
            </p:cNvPr>
            <p:cNvSpPr/>
            <p:nvPr/>
          </p:nvSpPr>
          <p:spPr>
            <a:xfrm>
              <a:off x="3834735" y="111391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19">
              <a:extLst>
                <a:ext uri="{FF2B5EF4-FFF2-40B4-BE49-F238E27FC236}">
                  <a16:creationId xmlns:a16="http://schemas.microsoft.com/office/drawing/2014/main" id="{D632B3BD-3E60-450B-9D82-DFB948FA8ABB}"/>
                </a:ext>
              </a:extLst>
            </p:cNvPr>
            <p:cNvSpPr/>
            <p:nvPr/>
          </p:nvSpPr>
          <p:spPr>
            <a:xfrm>
              <a:off x="3834735" y="134012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20">
              <a:extLst>
                <a:ext uri="{FF2B5EF4-FFF2-40B4-BE49-F238E27FC236}">
                  <a16:creationId xmlns:a16="http://schemas.microsoft.com/office/drawing/2014/main" id="{8EEE62C2-EAA0-4E53-9B00-A7B723AF9625}"/>
                </a:ext>
              </a:extLst>
            </p:cNvPr>
            <p:cNvSpPr/>
            <p:nvPr/>
          </p:nvSpPr>
          <p:spPr>
            <a:xfrm>
              <a:off x="3834735" y="1566340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21">
              <a:extLst>
                <a:ext uri="{FF2B5EF4-FFF2-40B4-BE49-F238E27FC236}">
                  <a16:creationId xmlns:a16="http://schemas.microsoft.com/office/drawing/2014/main" id="{F454337F-895A-4695-9E17-BCD0E53DF3C1}"/>
                </a:ext>
              </a:extLst>
            </p:cNvPr>
            <p:cNvSpPr/>
            <p:nvPr/>
          </p:nvSpPr>
          <p:spPr>
            <a:xfrm>
              <a:off x="3834735" y="1792554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22">
              <a:extLst>
                <a:ext uri="{FF2B5EF4-FFF2-40B4-BE49-F238E27FC236}">
                  <a16:creationId xmlns:a16="http://schemas.microsoft.com/office/drawing/2014/main" id="{99AD7AD9-44E9-4B06-9277-C02590C45FDB}"/>
                </a:ext>
              </a:extLst>
            </p:cNvPr>
            <p:cNvSpPr/>
            <p:nvPr/>
          </p:nvSpPr>
          <p:spPr>
            <a:xfrm>
              <a:off x="3834735" y="201876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23">
              <a:extLst>
                <a:ext uri="{FF2B5EF4-FFF2-40B4-BE49-F238E27FC236}">
                  <a16:creationId xmlns:a16="http://schemas.microsoft.com/office/drawing/2014/main" id="{33AEDF7F-7441-49DD-B536-04EA7B5FFE5E}"/>
                </a:ext>
              </a:extLst>
            </p:cNvPr>
            <p:cNvSpPr/>
            <p:nvPr/>
          </p:nvSpPr>
          <p:spPr>
            <a:xfrm>
              <a:off x="3834735" y="224498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25">
              <a:extLst>
                <a:ext uri="{FF2B5EF4-FFF2-40B4-BE49-F238E27FC236}">
                  <a16:creationId xmlns:a16="http://schemas.microsoft.com/office/drawing/2014/main" id="{6725B473-994A-41A2-B5B8-C8FB6612BD77}"/>
                </a:ext>
              </a:extLst>
            </p:cNvPr>
            <p:cNvSpPr/>
            <p:nvPr/>
          </p:nvSpPr>
          <p:spPr>
            <a:xfrm>
              <a:off x="7201052" y="19464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26">
              <a:extLst>
                <a:ext uri="{FF2B5EF4-FFF2-40B4-BE49-F238E27FC236}">
                  <a16:creationId xmlns:a16="http://schemas.microsoft.com/office/drawing/2014/main" id="{62FD0EE5-14CC-4A4A-8909-0948EC94706E}"/>
                </a:ext>
              </a:extLst>
            </p:cNvPr>
            <p:cNvSpPr/>
            <p:nvPr/>
          </p:nvSpPr>
          <p:spPr>
            <a:xfrm>
              <a:off x="7201052" y="42086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27">
              <a:extLst>
                <a:ext uri="{FF2B5EF4-FFF2-40B4-BE49-F238E27FC236}">
                  <a16:creationId xmlns:a16="http://schemas.microsoft.com/office/drawing/2014/main" id="{B3387198-B873-4862-98BF-7936605280BE}"/>
                </a:ext>
              </a:extLst>
            </p:cNvPr>
            <p:cNvSpPr/>
            <p:nvPr/>
          </p:nvSpPr>
          <p:spPr>
            <a:xfrm>
              <a:off x="7201052" y="64707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28">
              <a:extLst>
                <a:ext uri="{FF2B5EF4-FFF2-40B4-BE49-F238E27FC236}">
                  <a16:creationId xmlns:a16="http://schemas.microsoft.com/office/drawing/2014/main" id="{77C299B5-F781-4399-A0D6-20E24258F402}"/>
                </a:ext>
              </a:extLst>
            </p:cNvPr>
            <p:cNvSpPr/>
            <p:nvPr/>
          </p:nvSpPr>
          <p:spPr>
            <a:xfrm>
              <a:off x="7201052" y="873289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29">
              <a:extLst>
                <a:ext uri="{FF2B5EF4-FFF2-40B4-BE49-F238E27FC236}">
                  <a16:creationId xmlns:a16="http://schemas.microsoft.com/office/drawing/2014/main" id="{F1920829-D468-49DB-97BB-172582B13FB6}"/>
                </a:ext>
              </a:extLst>
            </p:cNvPr>
            <p:cNvSpPr/>
            <p:nvPr/>
          </p:nvSpPr>
          <p:spPr>
            <a:xfrm>
              <a:off x="7201052" y="1099503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30">
              <a:extLst>
                <a:ext uri="{FF2B5EF4-FFF2-40B4-BE49-F238E27FC236}">
                  <a16:creationId xmlns:a16="http://schemas.microsoft.com/office/drawing/2014/main" id="{017ED9AE-E08F-4141-85BE-6AA8B3DB9860}"/>
                </a:ext>
              </a:extLst>
            </p:cNvPr>
            <p:cNvSpPr/>
            <p:nvPr/>
          </p:nvSpPr>
          <p:spPr>
            <a:xfrm>
              <a:off x="7201052" y="132571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31">
              <a:extLst>
                <a:ext uri="{FF2B5EF4-FFF2-40B4-BE49-F238E27FC236}">
                  <a16:creationId xmlns:a16="http://schemas.microsoft.com/office/drawing/2014/main" id="{FFB4D03D-2A3F-4B16-A6D0-F4350397DC90}"/>
                </a:ext>
              </a:extLst>
            </p:cNvPr>
            <p:cNvSpPr/>
            <p:nvPr/>
          </p:nvSpPr>
          <p:spPr>
            <a:xfrm>
              <a:off x="7201052" y="155193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ounded Rectangle 32">
              <a:extLst>
                <a:ext uri="{FF2B5EF4-FFF2-40B4-BE49-F238E27FC236}">
                  <a16:creationId xmlns:a16="http://schemas.microsoft.com/office/drawing/2014/main" id="{2283FE38-990C-4540-A77D-FC90B6FA3AEA}"/>
                </a:ext>
              </a:extLst>
            </p:cNvPr>
            <p:cNvSpPr/>
            <p:nvPr/>
          </p:nvSpPr>
          <p:spPr>
            <a:xfrm>
              <a:off x="7201052" y="177814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ounded Rectangle 33">
              <a:extLst>
                <a:ext uri="{FF2B5EF4-FFF2-40B4-BE49-F238E27FC236}">
                  <a16:creationId xmlns:a16="http://schemas.microsoft.com/office/drawing/2014/main" id="{62028A2B-7124-4306-A2F7-9BD9E7795EE5}"/>
                </a:ext>
              </a:extLst>
            </p:cNvPr>
            <p:cNvSpPr/>
            <p:nvPr/>
          </p:nvSpPr>
          <p:spPr>
            <a:xfrm>
              <a:off x="7201052" y="200435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34">
              <a:extLst>
                <a:ext uri="{FF2B5EF4-FFF2-40B4-BE49-F238E27FC236}">
                  <a16:creationId xmlns:a16="http://schemas.microsoft.com/office/drawing/2014/main" id="{0BABCD46-6BCD-4428-ABED-EC4C80B8B315}"/>
                </a:ext>
              </a:extLst>
            </p:cNvPr>
            <p:cNvSpPr/>
            <p:nvPr/>
          </p:nvSpPr>
          <p:spPr>
            <a:xfrm>
              <a:off x="7201052" y="223057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9D69149C-66A5-4F51-9E39-70F75D54E71F}"/>
              </a:ext>
            </a:extLst>
          </p:cNvPr>
          <p:cNvSpPr txBox="1"/>
          <p:nvPr/>
        </p:nvSpPr>
        <p:spPr>
          <a:xfrm>
            <a:off x="6516907" y="423977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3.</a:t>
            </a:r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8971B5B6-7981-4241-863D-B2D99840F5BD}"/>
              </a:ext>
            </a:extLst>
          </p:cNvPr>
          <p:cNvGrpSpPr/>
          <p:nvPr/>
        </p:nvGrpSpPr>
        <p:grpSpPr>
          <a:xfrm>
            <a:off x="6939231" y="3804522"/>
            <a:ext cx="2041982" cy="1365842"/>
            <a:chOff x="3756994" y="22284"/>
            <a:chExt cx="3687879" cy="2551754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F10418D5-61A5-42AC-BAFA-54130202AC2D}"/>
                </a:ext>
              </a:extLst>
            </p:cNvPr>
            <p:cNvGrpSpPr/>
            <p:nvPr/>
          </p:nvGrpSpPr>
          <p:grpSpPr>
            <a:xfrm>
              <a:off x="3759917" y="22284"/>
              <a:ext cx="3684582" cy="2511308"/>
              <a:chOff x="3759917" y="22284"/>
              <a:chExt cx="3684582" cy="2511308"/>
            </a:xfrm>
          </p:grpSpPr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917CB87E-5184-4707-8A4E-7038AC64889D}"/>
                  </a:ext>
                </a:extLst>
              </p:cNvPr>
              <p:cNvSpPr/>
              <p:nvPr/>
            </p:nvSpPr>
            <p:spPr>
              <a:xfrm>
                <a:off x="3759917" y="22284"/>
                <a:ext cx="331779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">
                <a:extLst>
                  <a:ext uri="{FF2B5EF4-FFF2-40B4-BE49-F238E27FC236}">
                    <a16:creationId xmlns:a16="http://schemas.microsoft.com/office/drawing/2014/main" id="{C43009E7-F466-41AA-BD93-C7D3950657D1}"/>
                  </a:ext>
                </a:extLst>
              </p:cNvPr>
              <p:cNvSpPr/>
              <p:nvPr/>
            </p:nvSpPr>
            <p:spPr>
              <a:xfrm>
                <a:off x="7140131" y="22284"/>
                <a:ext cx="304368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Rectangle 11">
              <a:extLst>
                <a:ext uri="{FF2B5EF4-FFF2-40B4-BE49-F238E27FC236}">
                  <a16:creationId xmlns:a16="http://schemas.microsoft.com/office/drawing/2014/main" id="{4CEC16CB-FBAE-4DCA-9235-62FC14257339}"/>
                </a:ext>
              </a:extLst>
            </p:cNvPr>
            <p:cNvSpPr/>
            <p:nvPr/>
          </p:nvSpPr>
          <p:spPr>
            <a:xfrm>
              <a:off x="3781900" y="22284"/>
              <a:ext cx="3662973" cy="1401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12">
              <a:extLst>
                <a:ext uri="{FF2B5EF4-FFF2-40B4-BE49-F238E27FC236}">
                  <a16:creationId xmlns:a16="http://schemas.microsoft.com/office/drawing/2014/main" id="{34064AF5-DAD1-4820-84F9-EB58A3037815}"/>
                </a:ext>
              </a:extLst>
            </p:cNvPr>
            <p:cNvSpPr/>
            <p:nvPr/>
          </p:nvSpPr>
          <p:spPr>
            <a:xfrm>
              <a:off x="3756994" y="2433918"/>
              <a:ext cx="3687505" cy="14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14">
              <a:extLst>
                <a:ext uri="{FF2B5EF4-FFF2-40B4-BE49-F238E27FC236}">
                  <a16:creationId xmlns:a16="http://schemas.microsoft.com/office/drawing/2014/main" id="{B8D3C5EB-5151-4AA2-A56E-18807B4D6220}"/>
                </a:ext>
              </a:extLst>
            </p:cNvPr>
            <p:cNvSpPr/>
            <p:nvPr/>
          </p:nvSpPr>
          <p:spPr>
            <a:xfrm>
              <a:off x="3834735" y="20905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ounded Rectangle 15">
              <a:extLst>
                <a:ext uri="{FF2B5EF4-FFF2-40B4-BE49-F238E27FC236}">
                  <a16:creationId xmlns:a16="http://schemas.microsoft.com/office/drawing/2014/main" id="{C532AF8D-A2B5-483F-8E80-1C53FF4B7807}"/>
                </a:ext>
              </a:extLst>
            </p:cNvPr>
            <p:cNvSpPr/>
            <p:nvPr/>
          </p:nvSpPr>
          <p:spPr>
            <a:xfrm>
              <a:off x="3834735" y="43527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ounded Rectangle 16">
              <a:extLst>
                <a:ext uri="{FF2B5EF4-FFF2-40B4-BE49-F238E27FC236}">
                  <a16:creationId xmlns:a16="http://schemas.microsoft.com/office/drawing/2014/main" id="{E900F7C3-2ABA-4AB3-94BF-163EE47CF1DC}"/>
                </a:ext>
              </a:extLst>
            </p:cNvPr>
            <p:cNvSpPr/>
            <p:nvPr/>
          </p:nvSpPr>
          <p:spPr>
            <a:xfrm>
              <a:off x="3834735" y="66148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17">
              <a:extLst>
                <a:ext uri="{FF2B5EF4-FFF2-40B4-BE49-F238E27FC236}">
                  <a16:creationId xmlns:a16="http://schemas.microsoft.com/office/drawing/2014/main" id="{9CBB8ED9-7644-4668-9330-333AFC442C95}"/>
                </a:ext>
              </a:extLst>
            </p:cNvPr>
            <p:cNvSpPr/>
            <p:nvPr/>
          </p:nvSpPr>
          <p:spPr>
            <a:xfrm>
              <a:off x="3834735" y="88769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18">
              <a:extLst>
                <a:ext uri="{FF2B5EF4-FFF2-40B4-BE49-F238E27FC236}">
                  <a16:creationId xmlns:a16="http://schemas.microsoft.com/office/drawing/2014/main" id="{1887B24B-E684-4356-A1A5-220796D77DB4}"/>
                </a:ext>
              </a:extLst>
            </p:cNvPr>
            <p:cNvSpPr/>
            <p:nvPr/>
          </p:nvSpPr>
          <p:spPr>
            <a:xfrm>
              <a:off x="3834735" y="111391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ounded Rectangle 19">
              <a:extLst>
                <a:ext uri="{FF2B5EF4-FFF2-40B4-BE49-F238E27FC236}">
                  <a16:creationId xmlns:a16="http://schemas.microsoft.com/office/drawing/2014/main" id="{9A32172E-CC1D-4285-A9EE-9A7CD4D2A443}"/>
                </a:ext>
              </a:extLst>
            </p:cNvPr>
            <p:cNvSpPr/>
            <p:nvPr/>
          </p:nvSpPr>
          <p:spPr>
            <a:xfrm>
              <a:off x="3834735" y="134012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20">
              <a:extLst>
                <a:ext uri="{FF2B5EF4-FFF2-40B4-BE49-F238E27FC236}">
                  <a16:creationId xmlns:a16="http://schemas.microsoft.com/office/drawing/2014/main" id="{AAFE5230-3B0A-4CD0-8DC4-FAEA78E6F82D}"/>
                </a:ext>
              </a:extLst>
            </p:cNvPr>
            <p:cNvSpPr/>
            <p:nvPr/>
          </p:nvSpPr>
          <p:spPr>
            <a:xfrm>
              <a:off x="3834735" y="1566340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F2F6DA42-EB30-44CC-A7DF-0A7D11BDB1C8}"/>
                </a:ext>
              </a:extLst>
            </p:cNvPr>
            <p:cNvSpPr/>
            <p:nvPr/>
          </p:nvSpPr>
          <p:spPr>
            <a:xfrm>
              <a:off x="3834735" y="1792554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ounded Rectangle 22">
              <a:extLst>
                <a:ext uri="{FF2B5EF4-FFF2-40B4-BE49-F238E27FC236}">
                  <a16:creationId xmlns:a16="http://schemas.microsoft.com/office/drawing/2014/main" id="{7F5346E1-E12F-4306-AAFE-1A8D52F97799}"/>
                </a:ext>
              </a:extLst>
            </p:cNvPr>
            <p:cNvSpPr/>
            <p:nvPr/>
          </p:nvSpPr>
          <p:spPr>
            <a:xfrm>
              <a:off x="3834735" y="201876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23">
              <a:extLst>
                <a:ext uri="{FF2B5EF4-FFF2-40B4-BE49-F238E27FC236}">
                  <a16:creationId xmlns:a16="http://schemas.microsoft.com/office/drawing/2014/main" id="{43A89F33-7005-4151-BDB0-0D8420871FFC}"/>
                </a:ext>
              </a:extLst>
            </p:cNvPr>
            <p:cNvSpPr/>
            <p:nvPr/>
          </p:nvSpPr>
          <p:spPr>
            <a:xfrm>
              <a:off x="3834735" y="224498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25">
              <a:extLst>
                <a:ext uri="{FF2B5EF4-FFF2-40B4-BE49-F238E27FC236}">
                  <a16:creationId xmlns:a16="http://schemas.microsoft.com/office/drawing/2014/main" id="{1B91FCD4-FE6D-47F1-AFCA-EFA3D34774F0}"/>
                </a:ext>
              </a:extLst>
            </p:cNvPr>
            <p:cNvSpPr/>
            <p:nvPr/>
          </p:nvSpPr>
          <p:spPr>
            <a:xfrm>
              <a:off x="7201052" y="19464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26">
              <a:extLst>
                <a:ext uri="{FF2B5EF4-FFF2-40B4-BE49-F238E27FC236}">
                  <a16:creationId xmlns:a16="http://schemas.microsoft.com/office/drawing/2014/main" id="{BDFB556A-FB50-4B79-BFD7-E2AC828B9334}"/>
                </a:ext>
              </a:extLst>
            </p:cNvPr>
            <p:cNvSpPr/>
            <p:nvPr/>
          </p:nvSpPr>
          <p:spPr>
            <a:xfrm>
              <a:off x="7201052" y="42086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27">
              <a:extLst>
                <a:ext uri="{FF2B5EF4-FFF2-40B4-BE49-F238E27FC236}">
                  <a16:creationId xmlns:a16="http://schemas.microsoft.com/office/drawing/2014/main" id="{D6AA2069-381C-46C8-A1A8-18E7B898FA77}"/>
                </a:ext>
              </a:extLst>
            </p:cNvPr>
            <p:cNvSpPr/>
            <p:nvPr/>
          </p:nvSpPr>
          <p:spPr>
            <a:xfrm>
              <a:off x="7201052" y="64707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28">
              <a:extLst>
                <a:ext uri="{FF2B5EF4-FFF2-40B4-BE49-F238E27FC236}">
                  <a16:creationId xmlns:a16="http://schemas.microsoft.com/office/drawing/2014/main" id="{E97A2FDC-870C-4C6D-A2BA-D6B264878641}"/>
                </a:ext>
              </a:extLst>
            </p:cNvPr>
            <p:cNvSpPr/>
            <p:nvPr/>
          </p:nvSpPr>
          <p:spPr>
            <a:xfrm>
              <a:off x="7201052" y="873289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29">
              <a:extLst>
                <a:ext uri="{FF2B5EF4-FFF2-40B4-BE49-F238E27FC236}">
                  <a16:creationId xmlns:a16="http://schemas.microsoft.com/office/drawing/2014/main" id="{AD4B5030-B96A-4CB4-8E2D-52180C00CE1C}"/>
                </a:ext>
              </a:extLst>
            </p:cNvPr>
            <p:cNvSpPr/>
            <p:nvPr/>
          </p:nvSpPr>
          <p:spPr>
            <a:xfrm>
              <a:off x="7201052" y="1099503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30">
              <a:extLst>
                <a:ext uri="{FF2B5EF4-FFF2-40B4-BE49-F238E27FC236}">
                  <a16:creationId xmlns:a16="http://schemas.microsoft.com/office/drawing/2014/main" id="{544465EC-8257-44C4-AD94-CD3D9051E419}"/>
                </a:ext>
              </a:extLst>
            </p:cNvPr>
            <p:cNvSpPr/>
            <p:nvPr/>
          </p:nvSpPr>
          <p:spPr>
            <a:xfrm>
              <a:off x="7201052" y="132571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ounded Rectangle 31">
              <a:extLst>
                <a:ext uri="{FF2B5EF4-FFF2-40B4-BE49-F238E27FC236}">
                  <a16:creationId xmlns:a16="http://schemas.microsoft.com/office/drawing/2014/main" id="{E1C23A25-4D43-475E-842A-8ED0A3A01CA7}"/>
                </a:ext>
              </a:extLst>
            </p:cNvPr>
            <p:cNvSpPr/>
            <p:nvPr/>
          </p:nvSpPr>
          <p:spPr>
            <a:xfrm>
              <a:off x="7201052" y="155193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B3DC1E29-BDD1-4862-A201-077B7834ABCE}"/>
                </a:ext>
              </a:extLst>
            </p:cNvPr>
            <p:cNvSpPr/>
            <p:nvPr/>
          </p:nvSpPr>
          <p:spPr>
            <a:xfrm>
              <a:off x="7201052" y="177814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33">
              <a:extLst>
                <a:ext uri="{FF2B5EF4-FFF2-40B4-BE49-F238E27FC236}">
                  <a16:creationId xmlns:a16="http://schemas.microsoft.com/office/drawing/2014/main" id="{7250FE80-3B30-4132-8070-A1AA48BD686C}"/>
                </a:ext>
              </a:extLst>
            </p:cNvPr>
            <p:cNvSpPr/>
            <p:nvPr/>
          </p:nvSpPr>
          <p:spPr>
            <a:xfrm>
              <a:off x="7201052" y="200435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34">
              <a:extLst>
                <a:ext uri="{FF2B5EF4-FFF2-40B4-BE49-F238E27FC236}">
                  <a16:creationId xmlns:a16="http://schemas.microsoft.com/office/drawing/2014/main" id="{D09FC41F-48E4-4EB9-BBA7-4305FD751C31}"/>
                </a:ext>
              </a:extLst>
            </p:cNvPr>
            <p:cNvSpPr/>
            <p:nvPr/>
          </p:nvSpPr>
          <p:spPr>
            <a:xfrm>
              <a:off x="7201052" y="223057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Textfeld 102">
            <a:extLst>
              <a:ext uri="{FF2B5EF4-FFF2-40B4-BE49-F238E27FC236}">
                <a16:creationId xmlns:a16="http://schemas.microsoft.com/office/drawing/2014/main" id="{E904CD80-0C56-4758-B021-5B4E81276AFD}"/>
              </a:ext>
            </a:extLst>
          </p:cNvPr>
          <p:cNvSpPr txBox="1"/>
          <p:nvPr/>
        </p:nvSpPr>
        <p:spPr>
          <a:xfrm>
            <a:off x="4766898" y="324131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45738.jpg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F7D8FC6B-A30F-45D7-AA13-D0C92BA8C49D}"/>
              </a:ext>
            </a:extLst>
          </p:cNvPr>
          <p:cNvSpPr txBox="1"/>
          <p:nvPr/>
        </p:nvSpPr>
        <p:spPr>
          <a:xfrm>
            <a:off x="7414471" y="323251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45739.jpg</a:t>
            </a:r>
          </a:p>
        </p:txBody>
      </p:sp>
      <p:pic>
        <p:nvPicPr>
          <p:cNvPr id="105" name="Grafik 104">
            <a:extLst>
              <a:ext uri="{FF2B5EF4-FFF2-40B4-BE49-F238E27FC236}">
                <a16:creationId xmlns:a16="http://schemas.microsoft.com/office/drawing/2014/main" id="{5B953FD6-DD1E-4879-9169-FA5E09695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62" r="48733" b="33401"/>
          <a:stretch/>
        </p:blipFill>
        <p:spPr>
          <a:xfrm>
            <a:off x="4573230" y="5694168"/>
            <a:ext cx="675453" cy="690070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F0881E5D-CFC0-4E04-9B28-14806DC5D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64" r="48733"/>
          <a:stretch/>
        </p:blipFill>
        <p:spPr>
          <a:xfrm>
            <a:off x="8305552" y="5674966"/>
            <a:ext cx="675453" cy="690070"/>
          </a:xfrm>
          <a:prstGeom prst="rect">
            <a:avLst/>
          </a:prstGeom>
        </p:spPr>
      </p:pic>
      <p:pic>
        <p:nvPicPr>
          <p:cNvPr id="16" name="Grafik 15" descr="Ein Bild, das sitzend, groß, Vorhang, Kühlschrank enthält.&#10;&#10;Automatisch generierte Beschreibung">
            <a:extLst>
              <a:ext uri="{FF2B5EF4-FFF2-40B4-BE49-F238E27FC236}">
                <a16:creationId xmlns:a16="http://schemas.microsoft.com/office/drawing/2014/main" id="{80183114-CFA4-474F-8FE1-5E3A0E8BF7B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70" y="5245702"/>
            <a:ext cx="2041775" cy="309172"/>
          </a:xfrm>
          <a:prstGeom prst="rect">
            <a:avLst/>
          </a:prstGeom>
        </p:spPr>
      </p:pic>
      <p:pic>
        <p:nvPicPr>
          <p:cNvPr id="107" name="Grafik 106" descr="Ein Bild, das sitzend, Tür, Kühlschrank, Zeile enthält.&#10;&#10;Automatisch generierte Beschreibung">
            <a:extLst>
              <a:ext uri="{FF2B5EF4-FFF2-40B4-BE49-F238E27FC236}">
                <a16:creationId xmlns:a16="http://schemas.microsoft.com/office/drawing/2014/main" id="{4D8B6AE5-C97A-49C3-932B-9BA03BCEE8B6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31" y="5248367"/>
            <a:ext cx="2041774" cy="313546"/>
          </a:xfrm>
          <a:prstGeom prst="rect">
            <a:avLst/>
          </a:prstGeom>
        </p:spPr>
      </p:pic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F7051F32-06A8-42E3-83AE-2336C1801C28}"/>
              </a:ext>
            </a:extLst>
          </p:cNvPr>
          <p:cNvCxnSpPr>
            <a:cxnSpLocks/>
          </p:cNvCxnSpPr>
          <p:nvPr/>
        </p:nvCxnSpPr>
        <p:spPr>
          <a:xfrm flipH="1" flipV="1">
            <a:off x="2432723" y="5556066"/>
            <a:ext cx="1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65B672A9-B19D-47DD-B38B-2541189FA46B}"/>
              </a:ext>
            </a:extLst>
          </p:cNvPr>
          <p:cNvCxnSpPr>
            <a:cxnSpLocks/>
          </p:cNvCxnSpPr>
          <p:nvPr/>
        </p:nvCxnSpPr>
        <p:spPr>
          <a:xfrm flipH="1" flipV="1">
            <a:off x="4871934" y="5558611"/>
            <a:ext cx="1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7B4724EE-8CEB-455C-B5F3-EC8358FEFE0D}"/>
              </a:ext>
            </a:extLst>
          </p:cNvPr>
          <p:cNvCxnSpPr>
            <a:cxnSpLocks/>
          </p:cNvCxnSpPr>
          <p:nvPr/>
        </p:nvCxnSpPr>
        <p:spPr>
          <a:xfrm flipH="1" flipV="1">
            <a:off x="8643278" y="5552262"/>
            <a:ext cx="1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feld 111">
            <a:extLst>
              <a:ext uri="{FF2B5EF4-FFF2-40B4-BE49-F238E27FC236}">
                <a16:creationId xmlns:a16="http://schemas.microsoft.com/office/drawing/2014/main" id="{316BE470-274A-4B6F-B477-5A0AE85D47F0}"/>
              </a:ext>
            </a:extLst>
          </p:cNvPr>
          <p:cNvSpPr txBox="1"/>
          <p:nvPr/>
        </p:nvSpPr>
        <p:spPr>
          <a:xfrm>
            <a:off x="4199093" y="1923589"/>
            <a:ext cx="4888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Movie: Jigokumon</a:t>
            </a:r>
          </a:p>
          <a:p>
            <a:r>
              <a:rPr lang="de-CH" dirty="0"/>
              <a:t>Color Name Dictionary: EFFCND Thesaurus-VIAN</a:t>
            </a:r>
          </a:p>
          <a:p>
            <a:r>
              <a:rPr lang="de-CH" dirty="0"/>
              <a:t>Machine Learning Classifier: Gaussian Naïve Bayes</a:t>
            </a:r>
          </a:p>
          <a:p>
            <a:r>
              <a:rPr lang="de-CH" dirty="0"/>
              <a:t>Number of Color Palettes: 569</a:t>
            </a:r>
          </a:p>
          <a:p>
            <a:endParaRPr lang="de-CH" dirty="0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D3F7C163-1998-4AF1-89AD-7CB790AAD4E0}"/>
              </a:ext>
            </a:extLst>
          </p:cNvPr>
          <p:cNvSpPr/>
          <p:nvPr/>
        </p:nvSpPr>
        <p:spPr>
          <a:xfrm>
            <a:off x="9606496" y="3715415"/>
            <a:ext cx="9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i="1" dirty="0"/>
              <a:t>mustard</a:t>
            </a:r>
          </a:p>
        </p:txBody>
      </p:sp>
    </p:spTree>
    <p:extLst>
      <p:ext uri="{BB962C8B-B14F-4D97-AF65-F5344CB8AC3E}">
        <p14:creationId xmlns:p14="http://schemas.microsoft.com/office/powerpoint/2010/main" val="111803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1DABF-C6B7-4C08-B55E-68545678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VIAN: Mustard, threshold = 0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39D6F6E-05A3-4218-AF50-9D6CCF05BECB}"/>
              </a:ext>
            </a:extLst>
          </p:cNvPr>
          <p:cNvSpPr txBox="1"/>
          <p:nvPr/>
        </p:nvSpPr>
        <p:spPr>
          <a:xfrm>
            <a:off x="1611448" y="2651807"/>
            <a:ext cx="96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Gold color             Color palette					        Video image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9837D0-5390-4888-B088-DCB64C8A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48" y="3194050"/>
            <a:ext cx="1317508" cy="26402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3B38354-E256-49A7-A2D6-B2A37071EC3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70" y="3122014"/>
            <a:ext cx="1322133" cy="99159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D5432D3-3B00-4676-B1D9-F15A78779CB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70" y="4250491"/>
            <a:ext cx="1317508" cy="9881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5359ED-E21E-4AA4-A9FF-3EBAA291F5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70" y="5375498"/>
            <a:ext cx="1317508" cy="988131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437E8931-8EB0-4333-8721-3CD5BE22DF7A}"/>
              </a:ext>
            </a:extLst>
          </p:cNvPr>
          <p:cNvSpPr/>
          <p:nvPr/>
        </p:nvSpPr>
        <p:spPr>
          <a:xfrm>
            <a:off x="10286012" y="3361099"/>
            <a:ext cx="479166" cy="13580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AA25203-0723-4A3C-842D-BC6F51057D35}"/>
              </a:ext>
            </a:extLst>
          </p:cNvPr>
          <p:cNvSpPr/>
          <p:nvPr/>
        </p:nvSpPr>
        <p:spPr>
          <a:xfrm>
            <a:off x="9852272" y="5508261"/>
            <a:ext cx="322508" cy="40773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FF23260-BCD1-4F41-AEF8-59E5E0106B4A}"/>
              </a:ext>
            </a:extLst>
          </p:cNvPr>
          <p:cNvSpPr/>
          <p:nvPr/>
        </p:nvSpPr>
        <p:spPr>
          <a:xfrm>
            <a:off x="9439666" y="4587119"/>
            <a:ext cx="573860" cy="3148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FBDA3B2-BF61-489D-8E1E-805E95667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558" y="3202304"/>
            <a:ext cx="5854676" cy="2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0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Foto, Mann, stehend, Gruppe enthält.&#10;&#10;Automatisch generierte Beschreibung">
            <a:extLst>
              <a:ext uri="{FF2B5EF4-FFF2-40B4-BE49-F238E27FC236}">
                <a16:creationId xmlns:a16="http://schemas.microsoft.com/office/drawing/2014/main" id="{866F0836-80E1-4454-8202-375B590448E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 t="12142" r="15103" b="12481"/>
          <a:stretch/>
        </p:blipFill>
        <p:spPr>
          <a:xfrm>
            <a:off x="8389589" y="1675864"/>
            <a:ext cx="3115809" cy="2262192"/>
          </a:xfrm>
          <a:prstGeom prst="rect">
            <a:avLst/>
          </a:prstGeom>
        </p:spPr>
      </p:pic>
      <p:pic>
        <p:nvPicPr>
          <p:cNvPr id="10" name="Grafik 9" descr="Ein Bild, das Läufer, Tisch enthält.&#10;&#10;Automatisch generierte Beschreibung">
            <a:extLst>
              <a:ext uri="{FF2B5EF4-FFF2-40B4-BE49-F238E27FC236}">
                <a16:creationId xmlns:a16="http://schemas.microsoft.com/office/drawing/2014/main" id="{12CAC6F0-78A1-4ED3-86CF-7583F7A21C19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0" t="11986" r="15689" b="13346"/>
          <a:stretch/>
        </p:blipFill>
        <p:spPr>
          <a:xfrm>
            <a:off x="4456842" y="1627420"/>
            <a:ext cx="3101912" cy="2323057"/>
          </a:xfrm>
          <a:prstGeom prst="rect">
            <a:avLst/>
          </a:prstGeom>
        </p:spPr>
      </p:pic>
      <p:pic>
        <p:nvPicPr>
          <p:cNvPr id="5" name="Grafik 4" descr="Ein Bild, das Läufer enthält.&#10;&#10;Automatisch generierte Beschreibung">
            <a:extLst>
              <a:ext uri="{FF2B5EF4-FFF2-40B4-BE49-F238E27FC236}">
                <a16:creationId xmlns:a16="http://schemas.microsoft.com/office/drawing/2014/main" id="{05144555-8AC3-4163-A848-59417EE6F394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0" t="13979" r="15165" b="13585"/>
          <a:stretch/>
        </p:blipFill>
        <p:spPr>
          <a:xfrm>
            <a:off x="512271" y="1663421"/>
            <a:ext cx="3045978" cy="2287056"/>
          </a:xfrm>
          <a:prstGeom prst="rect">
            <a:avLst/>
          </a:prstGeom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B2E9921-9BAA-4F7D-8FF1-6290EB537063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2" t="24891" r="9959" b="28163"/>
          <a:stretch/>
        </p:blipFill>
        <p:spPr>
          <a:xfrm>
            <a:off x="168016" y="4183030"/>
            <a:ext cx="3687505" cy="498961"/>
          </a:xfrm>
          <a:prstGeom prst="rect">
            <a:avLst/>
          </a:prstGeom>
        </p:spPr>
      </p:pic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0195921-2136-47F3-AD3B-55267643ADB1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0" t="26974" r="9886" b="26018"/>
          <a:stretch/>
        </p:blipFill>
        <p:spPr>
          <a:xfrm>
            <a:off x="4115070" y="4161211"/>
            <a:ext cx="3687504" cy="520780"/>
          </a:xfrm>
          <a:prstGeom prst="rect">
            <a:avLst/>
          </a:prstGeom>
        </p:spPr>
      </p:pic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1E86494-8E55-42CA-A869-52E8682E2CBD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3" t="26466" r="10544" b="26785"/>
          <a:stretch/>
        </p:blipFill>
        <p:spPr>
          <a:xfrm>
            <a:off x="8061216" y="4172149"/>
            <a:ext cx="3687504" cy="509842"/>
          </a:xfrm>
          <a:prstGeom prst="rect">
            <a:avLst/>
          </a:prstGeom>
        </p:spPr>
      </p:pic>
      <p:sp>
        <p:nvSpPr>
          <p:cNvPr id="14" name="TextBox 26">
            <a:extLst>
              <a:ext uri="{FF2B5EF4-FFF2-40B4-BE49-F238E27FC236}">
                <a16:creationId xmlns:a16="http://schemas.microsoft.com/office/drawing/2014/main" id="{AD8E51FE-443E-4687-9011-B7B750C52462}"/>
              </a:ext>
            </a:extLst>
          </p:cNvPr>
          <p:cNvSpPr txBox="1"/>
          <p:nvPr/>
        </p:nvSpPr>
        <p:spPr>
          <a:xfrm>
            <a:off x="1648791" y="1000593"/>
            <a:ext cx="7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(a) 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638B328-5441-41FA-B262-6154AB02D028}"/>
              </a:ext>
            </a:extLst>
          </p:cNvPr>
          <p:cNvGrpSpPr/>
          <p:nvPr/>
        </p:nvGrpSpPr>
        <p:grpSpPr>
          <a:xfrm>
            <a:off x="168425" y="1526422"/>
            <a:ext cx="3687879" cy="2551754"/>
            <a:chOff x="3756994" y="22284"/>
            <a:chExt cx="3687879" cy="2551754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D79DA74-C6CE-4271-9EDC-BC46EA5228CC}"/>
                </a:ext>
              </a:extLst>
            </p:cNvPr>
            <p:cNvGrpSpPr/>
            <p:nvPr/>
          </p:nvGrpSpPr>
          <p:grpSpPr>
            <a:xfrm>
              <a:off x="3759917" y="22284"/>
              <a:ext cx="3684582" cy="2511308"/>
              <a:chOff x="3759917" y="22284"/>
              <a:chExt cx="3684582" cy="2511308"/>
            </a:xfrm>
          </p:grpSpPr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3F8755D5-B290-4E00-A8E7-361E1B8E9A56}"/>
                  </a:ext>
                </a:extLst>
              </p:cNvPr>
              <p:cNvSpPr/>
              <p:nvPr/>
            </p:nvSpPr>
            <p:spPr>
              <a:xfrm>
                <a:off x="3759917" y="22284"/>
                <a:ext cx="331779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6CCD3B02-22FC-4837-87EE-90BEA383A54A}"/>
                  </a:ext>
                </a:extLst>
              </p:cNvPr>
              <p:cNvSpPr/>
              <p:nvPr/>
            </p:nvSpPr>
            <p:spPr>
              <a:xfrm>
                <a:off x="7140131" y="22284"/>
                <a:ext cx="304368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AEF1FFB4-ABFF-4DD5-8E68-58E876D1FCD3}"/>
                </a:ext>
              </a:extLst>
            </p:cNvPr>
            <p:cNvSpPr/>
            <p:nvPr/>
          </p:nvSpPr>
          <p:spPr>
            <a:xfrm>
              <a:off x="3781900" y="22284"/>
              <a:ext cx="3662973" cy="1401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6A8B7407-CFA0-46D3-97CD-038D99A444D8}"/>
                </a:ext>
              </a:extLst>
            </p:cNvPr>
            <p:cNvSpPr/>
            <p:nvPr/>
          </p:nvSpPr>
          <p:spPr>
            <a:xfrm>
              <a:off x="3756994" y="2433918"/>
              <a:ext cx="3687505" cy="14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4">
              <a:extLst>
                <a:ext uri="{FF2B5EF4-FFF2-40B4-BE49-F238E27FC236}">
                  <a16:creationId xmlns:a16="http://schemas.microsoft.com/office/drawing/2014/main" id="{546B66BB-9823-4EF7-ABB0-56780A5D8715}"/>
                </a:ext>
              </a:extLst>
            </p:cNvPr>
            <p:cNvSpPr/>
            <p:nvPr/>
          </p:nvSpPr>
          <p:spPr>
            <a:xfrm>
              <a:off x="3834735" y="20905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15">
              <a:extLst>
                <a:ext uri="{FF2B5EF4-FFF2-40B4-BE49-F238E27FC236}">
                  <a16:creationId xmlns:a16="http://schemas.microsoft.com/office/drawing/2014/main" id="{CCF872D4-0407-4E96-A7ED-125E0C846A7B}"/>
                </a:ext>
              </a:extLst>
            </p:cNvPr>
            <p:cNvSpPr/>
            <p:nvPr/>
          </p:nvSpPr>
          <p:spPr>
            <a:xfrm>
              <a:off x="3834735" y="43527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16">
              <a:extLst>
                <a:ext uri="{FF2B5EF4-FFF2-40B4-BE49-F238E27FC236}">
                  <a16:creationId xmlns:a16="http://schemas.microsoft.com/office/drawing/2014/main" id="{788E2479-7EC8-43EB-B1A0-C458F282E50E}"/>
                </a:ext>
              </a:extLst>
            </p:cNvPr>
            <p:cNvSpPr/>
            <p:nvPr/>
          </p:nvSpPr>
          <p:spPr>
            <a:xfrm>
              <a:off x="3834735" y="66148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17">
              <a:extLst>
                <a:ext uri="{FF2B5EF4-FFF2-40B4-BE49-F238E27FC236}">
                  <a16:creationId xmlns:a16="http://schemas.microsoft.com/office/drawing/2014/main" id="{24676825-BEBC-4D97-B41F-1871501F86EF}"/>
                </a:ext>
              </a:extLst>
            </p:cNvPr>
            <p:cNvSpPr/>
            <p:nvPr/>
          </p:nvSpPr>
          <p:spPr>
            <a:xfrm>
              <a:off x="3834735" y="88769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18">
              <a:extLst>
                <a:ext uri="{FF2B5EF4-FFF2-40B4-BE49-F238E27FC236}">
                  <a16:creationId xmlns:a16="http://schemas.microsoft.com/office/drawing/2014/main" id="{9EAB35D1-5129-48AB-BE1E-7D25AD102136}"/>
                </a:ext>
              </a:extLst>
            </p:cNvPr>
            <p:cNvSpPr/>
            <p:nvPr/>
          </p:nvSpPr>
          <p:spPr>
            <a:xfrm>
              <a:off x="3834735" y="111391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19">
              <a:extLst>
                <a:ext uri="{FF2B5EF4-FFF2-40B4-BE49-F238E27FC236}">
                  <a16:creationId xmlns:a16="http://schemas.microsoft.com/office/drawing/2014/main" id="{4D91468C-4F90-452E-8780-CAA90C552A19}"/>
                </a:ext>
              </a:extLst>
            </p:cNvPr>
            <p:cNvSpPr/>
            <p:nvPr/>
          </p:nvSpPr>
          <p:spPr>
            <a:xfrm>
              <a:off x="3834735" y="134012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0">
              <a:extLst>
                <a:ext uri="{FF2B5EF4-FFF2-40B4-BE49-F238E27FC236}">
                  <a16:creationId xmlns:a16="http://schemas.microsoft.com/office/drawing/2014/main" id="{C5C6C74E-4AF2-4DA3-899E-3308C89518CC}"/>
                </a:ext>
              </a:extLst>
            </p:cNvPr>
            <p:cNvSpPr/>
            <p:nvPr/>
          </p:nvSpPr>
          <p:spPr>
            <a:xfrm>
              <a:off x="3834735" y="1566340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1">
              <a:extLst>
                <a:ext uri="{FF2B5EF4-FFF2-40B4-BE49-F238E27FC236}">
                  <a16:creationId xmlns:a16="http://schemas.microsoft.com/office/drawing/2014/main" id="{05E1F1BC-BB7B-456D-9794-3AEA028D22E2}"/>
                </a:ext>
              </a:extLst>
            </p:cNvPr>
            <p:cNvSpPr/>
            <p:nvPr/>
          </p:nvSpPr>
          <p:spPr>
            <a:xfrm>
              <a:off x="3834735" y="1792554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2">
              <a:extLst>
                <a:ext uri="{FF2B5EF4-FFF2-40B4-BE49-F238E27FC236}">
                  <a16:creationId xmlns:a16="http://schemas.microsoft.com/office/drawing/2014/main" id="{182AEAF4-C5A7-4432-B6E4-84886051716E}"/>
                </a:ext>
              </a:extLst>
            </p:cNvPr>
            <p:cNvSpPr/>
            <p:nvPr/>
          </p:nvSpPr>
          <p:spPr>
            <a:xfrm>
              <a:off x="3834735" y="201876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3">
              <a:extLst>
                <a:ext uri="{FF2B5EF4-FFF2-40B4-BE49-F238E27FC236}">
                  <a16:creationId xmlns:a16="http://schemas.microsoft.com/office/drawing/2014/main" id="{D269A6A2-DED5-47F6-B9B5-4CB3784FEC48}"/>
                </a:ext>
              </a:extLst>
            </p:cNvPr>
            <p:cNvSpPr/>
            <p:nvPr/>
          </p:nvSpPr>
          <p:spPr>
            <a:xfrm>
              <a:off x="3834735" y="224498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5">
              <a:extLst>
                <a:ext uri="{FF2B5EF4-FFF2-40B4-BE49-F238E27FC236}">
                  <a16:creationId xmlns:a16="http://schemas.microsoft.com/office/drawing/2014/main" id="{D3A3FA88-81A0-4E74-A4B3-33C59F49E9DD}"/>
                </a:ext>
              </a:extLst>
            </p:cNvPr>
            <p:cNvSpPr/>
            <p:nvPr/>
          </p:nvSpPr>
          <p:spPr>
            <a:xfrm>
              <a:off x="7201052" y="19464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26">
              <a:extLst>
                <a:ext uri="{FF2B5EF4-FFF2-40B4-BE49-F238E27FC236}">
                  <a16:creationId xmlns:a16="http://schemas.microsoft.com/office/drawing/2014/main" id="{C5066EE7-A4E3-4CFB-8AE9-00C348937CF2}"/>
                </a:ext>
              </a:extLst>
            </p:cNvPr>
            <p:cNvSpPr/>
            <p:nvPr/>
          </p:nvSpPr>
          <p:spPr>
            <a:xfrm>
              <a:off x="7201052" y="42086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27">
              <a:extLst>
                <a:ext uri="{FF2B5EF4-FFF2-40B4-BE49-F238E27FC236}">
                  <a16:creationId xmlns:a16="http://schemas.microsoft.com/office/drawing/2014/main" id="{D82C9F63-0F43-4444-AB60-E8297764D6AF}"/>
                </a:ext>
              </a:extLst>
            </p:cNvPr>
            <p:cNvSpPr/>
            <p:nvPr/>
          </p:nvSpPr>
          <p:spPr>
            <a:xfrm>
              <a:off x="7201052" y="64707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ed Rectangle 28">
              <a:extLst>
                <a:ext uri="{FF2B5EF4-FFF2-40B4-BE49-F238E27FC236}">
                  <a16:creationId xmlns:a16="http://schemas.microsoft.com/office/drawing/2014/main" id="{6BB8C9CD-EEA8-4E4B-908C-77D5CD434CAB}"/>
                </a:ext>
              </a:extLst>
            </p:cNvPr>
            <p:cNvSpPr/>
            <p:nvPr/>
          </p:nvSpPr>
          <p:spPr>
            <a:xfrm>
              <a:off x="7201052" y="873289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ed Rectangle 29">
              <a:extLst>
                <a:ext uri="{FF2B5EF4-FFF2-40B4-BE49-F238E27FC236}">
                  <a16:creationId xmlns:a16="http://schemas.microsoft.com/office/drawing/2014/main" id="{5B3FC043-01B1-4905-9876-9F15C9AE797A}"/>
                </a:ext>
              </a:extLst>
            </p:cNvPr>
            <p:cNvSpPr/>
            <p:nvPr/>
          </p:nvSpPr>
          <p:spPr>
            <a:xfrm>
              <a:off x="7201052" y="1099503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0">
              <a:extLst>
                <a:ext uri="{FF2B5EF4-FFF2-40B4-BE49-F238E27FC236}">
                  <a16:creationId xmlns:a16="http://schemas.microsoft.com/office/drawing/2014/main" id="{548C0A30-AF2D-485C-854B-1DE13CB01082}"/>
                </a:ext>
              </a:extLst>
            </p:cNvPr>
            <p:cNvSpPr/>
            <p:nvPr/>
          </p:nvSpPr>
          <p:spPr>
            <a:xfrm>
              <a:off x="7201052" y="132571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1">
              <a:extLst>
                <a:ext uri="{FF2B5EF4-FFF2-40B4-BE49-F238E27FC236}">
                  <a16:creationId xmlns:a16="http://schemas.microsoft.com/office/drawing/2014/main" id="{ABD7F7F5-4970-4580-AC22-F06715483989}"/>
                </a:ext>
              </a:extLst>
            </p:cNvPr>
            <p:cNvSpPr/>
            <p:nvPr/>
          </p:nvSpPr>
          <p:spPr>
            <a:xfrm>
              <a:off x="7201052" y="155193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2">
              <a:extLst>
                <a:ext uri="{FF2B5EF4-FFF2-40B4-BE49-F238E27FC236}">
                  <a16:creationId xmlns:a16="http://schemas.microsoft.com/office/drawing/2014/main" id="{8A2E30B7-A08B-467B-ACE8-3CCC5B189468}"/>
                </a:ext>
              </a:extLst>
            </p:cNvPr>
            <p:cNvSpPr/>
            <p:nvPr/>
          </p:nvSpPr>
          <p:spPr>
            <a:xfrm>
              <a:off x="7201052" y="177814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3">
              <a:extLst>
                <a:ext uri="{FF2B5EF4-FFF2-40B4-BE49-F238E27FC236}">
                  <a16:creationId xmlns:a16="http://schemas.microsoft.com/office/drawing/2014/main" id="{3C0FD08B-E8CB-4F87-ACBE-4D07D9F5CCD7}"/>
                </a:ext>
              </a:extLst>
            </p:cNvPr>
            <p:cNvSpPr/>
            <p:nvPr/>
          </p:nvSpPr>
          <p:spPr>
            <a:xfrm>
              <a:off x="7201052" y="200435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4">
              <a:extLst>
                <a:ext uri="{FF2B5EF4-FFF2-40B4-BE49-F238E27FC236}">
                  <a16:creationId xmlns:a16="http://schemas.microsoft.com/office/drawing/2014/main" id="{3254D599-FC2B-4728-86AD-0490470446DB}"/>
                </a:ext>
              </a:extLst>
            </p:cNvPr>
            <p:cNvSpPr/>
            <p:nvPr/>
          </p:nvSpPr>
          <p:spPr>
            <a:xfrm>
              <a:off x="7201052" y="223057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TextBox 26">
            <a:extLst>
              <a:ext uri="{FF2B5EF4-FFF2-40B4-BE49-F238E27FC236}">
                <a16:creationId xmlns:a16="http://schemas.microsoft.com/office/drawing/2014/main" id="{D70E70E6-B797-4084-8E21-71C9CC2EFF95}"/>
              </a:ext>
            </a:extLst>
          </p:cNvPr>
          <p:cNvSpPr txBox="1"/>
          <p:nvPr/>
        </p:nvSpPr>
        <p:spPr>
          <a:xfrm>
            <a:off x="1478977" y="4809690"/>
            <a:ext cx="156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45442.jpg </a:t>
            </a:r>
            <a:endParaRPr lang="en-US" dirty="0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9C250A6-BA7E-4A89-9AD7-DA6463C3BB28}"/>
              </a:ext>
            </a:extLst>
          </p:cNvPr>
          <p:cNvGrpSpPr/>
          <p:nvPr/>
        </p:nvGrpSpPr>
        <p:grpSpPr>
          <a:xfrm>
            <a:off x="4115070" y="1523364"/>
            <a:ext cx="3687879" cy="2551754"/>
            <a:chOff x="3756994" y="22284"/>
            <a:chExt cx="3687879" cy="255175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579883A9-2250-47AD-9888-92F61326946B}"/>
                </a:ext>
              </a:extLst>
            </p:cNvPr>
            <p:cNvGrpSpPr/>
            <p:nvPr/>
          </p:nvGrpSpPr>
          <p:grpSpPr>
            <a:xfrm>
              <a:off x="3759917" y="22284"/>
              <a:ext cx="3684582" cy="2511308"/>
              <a:chOff x="3759917" y="22284"/>
              <a:chExt cx="3684582" cy="2511308"/>
            </a:xfrm>
          </p:grpSpPr>
          <p:sp>
            <p:nvSpPr>
              <p:cNvPr id="66" name="Rectangle 9">
                <a:extLst>
                  <a:ext uri="{FF2B5EF4-FFF2-40B4-BE49-F238E27FC236}">
                    <a16:creationId xmlns:a16="http://schemas.microsoft.com/office/drawing/2014/main" id="{DEC9BE76-5E78-429C-9FF1-551225A46B24}"/>
                  </a:ext>
                </a:extLst>
              </p:cNvPr>
              <p:cNvSpPr/>
              <p:nvPr/>
            </p:nvSpPr>
            <p:spPr>
              <a:xfrm>
                <a:off x="3759917" y="22284"/>
                <a:ext cx="331779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10">
                <a:extLst>
                  <a:ext uri="{FF2B5EF4-FFF2-40B4-BE49-F238E27FC236}">
                    <a16:creationId xmlns:a16="http://schemas.microsoft.com/office/drawing/2014/main" id="{5804EBB6-E54A-41D2-B9A9-5E12F9153927}"/>
                  </a:ext>
                </a:extLst>
              </p:cNvPr>
              <p:cNvSpPr/>
              <p:nvPr/>
            </p:nvSpPr>
            <p:spPr>
              <a:xfrm>
                <a:off x="7140131" y="22284"/>
                <a:ext cx="304368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938BAFF1-2C24-4534-BD56-FB38B182B5D9}"/>
                </a:ext>
              </a:extLst>
            </p:cNvPr>
            <p:cNvSpPr/>
            <p:nvPr/>
          </p:nvSpPr>
          <p:spPr>
            <a:xfrm>
              <a:off x="3781900" y="22284"/>
              <a:ext cx="3662973" cy="1401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A39E1738-E204-44D0-BCBE-0BDDBEE4CBE1}"/>
                </a:ext>
              </a:extLst>
            </p:cNvPr>
            <p:cNvSpPr/>
            <p:nvPr/>
          </p:nvSpPr>
          <p:spPr>
            <a:xfrm>
              <a:off x="3756994" y="2433918"/>
              <a:ext cx="3687505" cy="14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9B555391-84D3-4AB9-B839-0478954F8F08}"/>
                </a:ext>
              </a:extLst>
            </p:cNvPr>
            <p:cNvSpPr/>
            <p:nvPr/>
          </p:nvSpPr>
          <p:spPr>
            <a:xfrm>
              <a:off x="3834735" y="20905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069F52DA-AE4B-49FF-B4AB-FA512EB48B26}"/>
                </a:ext>
              </a:extLst>
            </p:cNvPr>
            <p:cNvSpPr/>
            <p:nvPr/>
          </p:nvSpPr>
          <p:spPr>
            <a:xfrm>
              <a:off x="3834735" y="43527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16">
              <a:extLst>
                <a:ext uri="{FF2B5EF4-FFF2-40B4-BE49-F238E27FC236}">
                  <a16:creationId xmlns:a16="http://schemas.microsoft.com/office/drawing/2014/main" id="{20B29F66-EC20-4F63-8107-B68439CF952C}"/>
                </a:ext>
              </a:extLst>
            </p:cNvPr>
            <p:cNvSpPr/>
            <p:nvPr/>
          </p:nvSpPr>
          <p:spPr>
            <a:xfrm>
              <a:off x="3834735" y="66148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17">
              <a:extLst>
                <a:ext uri="{FF2B5EF4-FFF2-40B4-BE49-F238E27FC236}">
                  <a16:creationId xmlns:a16="http://schemas.microsoft.com/office/drawing/2014/main" id="{89B1E1AF-73B4-4A13-980D-596D8A66972C}"/>
                </a:ext>
              </a:extLst>
            </p:cNvPr>
            <p:cNvSpPr/>
            <p:nvPr/>
          </p:nvSpPr>
          <p:spPr>
            <a:xfrm>
              <a:off x="3834735" y="88769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ounded Rectangle 18">
              <a:extLst>
                <a:ext uri="{FF2B5EF4-FFF2-40B4-BE49-F238E27FC236}">
                  <a16:creationId xmlns:a16="http://schemas.microsoft.com/office/drawing/2014/main" id="{109C8ED2-1CD1-4CBB-8F08-9B0498579612}"/>
                </a:ext>
              </a:extLst>
            </p:cNvPr>
            <p:cNvSpPr/>
            <p:nvPr/>
          </p:nvSpPr>
          <p:spPr>
            <a:xfrm>
              <a:off x="3834735" y="111391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19">
              <a:extLst>
                <a:ext uri="{FF2B5EF4-FFF2-40B4-BE49-F238E27FC236}">
                  <a16:creationId xmlns:a16="http://schemas.microsoft.com/office/drawing/2014/main" id="{F73ECBEE-13E1-4D71-959F-B4E4403412D5}"/>
                </a:ext>
              </a:extLst>
            </p:cNvPr>
            <p:cNvSpPr/>
            <p:nvPr/>
          </p:nvSpPr>
          <p:spPr>
            <a:xfrm>
              <a:off x="3834735" y="134012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20">
              <a:extLst>
                <a:ext uri="{FF2B5EF4-FFF2-40B4-BE49-F238E27FC236}">
                  <a16:creationId xmlns:a16="http://schemas.microsoft.com/office/drawing/2014/main" id="{B4CAF012-8698-41C8-B5EF-96E499B20F6C}"/>
                </a:ext>
              </a:extLst>
            </p:cNvPr>
            <p:cNvSpPr/>
            <p:nvPr/>
          </p:nvSpPr>
          <p:spPr>
            <a:xfrm>
              <a:off x="3834735" y="1566340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ounded Rectangle 21">
              <a:extLst>
                <a:ext uri="{FF2B5EF4-FFF2-40B4-BE49-F238E27FC236}">
                  <a16:creationId xmlns:a16="http://schemas.microsoft.com/office/drawing/2014/main" id="{71762B01-9FE7-4462-941A-3EE6E159700F}"/>
                </a:ext>
              </a:extLst>
            </p:cNvPr>
            <p:cNvSpPr/>
            <p:nvPr/>
          </p:nvSpPr>
          <p:spPr>
            <a:xfrm>
              <a:off x="3834735" y="1792554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22">
              <a:extLst>
                <a:ext uri="{FF2B5EF4-FFF2-40B4-BE49-F238E27FC236}">
                  <a16:creationId xmlns:a16="http://schemas.microsoft.com/office/drawing/2014/main" id="{F43060A8-3A18-48A3-A281-F3B230EC405E}"/>
                </a:ext>
              </a:extLst>
            </p:cNvPr>
            <p:cNvSpPr/>
            <p:nvPr/>
          </p:nvSpPr>
          <p:spPr>
            <a:xfrm>
              <a:off x="3834735" y="201876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23">
              <a:extLst>
                <a:ext uri="{FF2B5EF4-FFF2-40B4-BE49-F238E27FC236}">
                  <a16:creationId xmlns:a16="http://schemas.microsoft.com/office/drawing/2014/main" id="{81283710-B5F1-4749-AE03-298BB581ED5B}"/>
                </a:ext>
              </a:extLst>
            </p:cNvPr>
            <p:cNvSpPr/>
            <p:nvPr/>
          </p:nvSpPr>
          <p:spPr>
            <a:xfrm>
              <a:off x="3834735" y="224498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ounded Rectangle 25">
              <a:extLst>
                <a:ext uri="{FF2B5EF4-FFF2-40B4-BE49-F238E27FC236}">
                  <a16:creationId xmlns:a16="http://schemas.microsoft.com/office/drawing/2014/main" id="{D42E27E4-9C1B-42F3-96F4-6555913015FE}"/>
                </a:ext>
              </a:extLst>
            </p:cNvPr>
            <p:cNvSpPr/>
            <p:nvPr/>
          </p:nvSpPr>
          <p:spPr>
            <a:xfrm>
              <a:off x="7201052" y="19464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ounded Rectangle 26">
              <a:extLst>
                <a:ext uri="{FF2B5EF4-FFF2-40B4-BE49-F238E27FC236}">
                  <a16:creationId xmlns:a16="http://schemas.microsoft.com/office/drawing/2014/main" id="{F0510A36-E1D7-4099-A9FA-DFBB15A375DD}"/>
                </a:ext>
              </a:extLst>
            </p:cNvPr>
            <p:cNvSpPr/>
            <p:nvPr/>
          </p:nvSpPr>
          <p:spPr>
            <a:xfrm>
              <a:off x="7201052" y="42086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27">
              <a:extLst>
                <a:ext uri="{FF2B5EF4-FFF2-40B4-BE49-F238E27FC236}">
                  <a16:creationId xmlns:a16="http://schemas.microsoft.com/office/drawing/2014/main" id="{D9D8DCB7-1229-4531-BB76-7C3C1A92C6EF}"/>
                </a:ext>
              </a:extLst>
            </p:cNvPr>
            <p:cNvSpPr/>
            <p:nvPr/>
          </p:nvSpPr>
          <p:spPr>
            <a:xfrm>
              <a:off x="7201052" y="64707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28">
              <a:extLst>
                <a:ext uri="{FF2B5EF4-FFF2-40B4-BE49-F238E27FC236}">
                  <a16:creationId xmlns:a16="http://schemas.microsoft.com/office/drawing/2014/main" id="{86893C0D-2CEE-4C87-A2E4-4AE7D324D6FA}"/>
                </a:ext>
              </a:extLst>
            </p:cNvPr>
            <p:cNvSpPr/>
            <p:nvPr/>
          </p:nvSpPr>
          <p:spPr>
            <a:xfrm>
              <a:off x="7201052" y="873289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29">
              <a:extLst>
                <a:ext uri="{FF2B5EF4-FFF2-40B4-BE49-F238E27FC236}">
                  <a16:creationId xmlns:a16="http://schemas.microsoft.com/office/drawing/2014/main" id="{009DE43A-0F8F-4A45-8BA7-8D7FEE9D033D}"/>
                </a:ext>
              </a:extLst>
            </p:cNvPr>
            <p:cNvSpPr/>
            <p:nvPr/>
          </p:nvSpPr>
          <p:spPr>
            <a:xfrm>
              <a:off x="7201052" y="1099503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30">
              <a:extLst>
                <a:ext uri="{FF2B5EF4-FFF2-40B4-BE49-F238E27FC236}">
                  <a16:creationId xmlns:a16="http://schemas.microsoft.com/office/drawing/2014/main" id="{16B40E82-E91A-402D-8D72-4A5294E39C8C}"/>
                </a:ext>
              </a:extLst>
            </p:cNvPr>
            <p:cNvSpPr/>
            <p:nvPr/>
          </p:nvSpPr>
          <p:spPr>
            <a:xfrm>
              <a:off x="7201052" y="132571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31">
              <a:extLst>
                <a:ext uri="{FF2B5EF4-FFF2-40B4-BE49-F238E27FC236}">
                  <a16:creationId xmlns:a16="http://schemas.microsoft.com/office/drawing/2014/main" id="{99BF1EA7-14B9-4936-A55F-2706D208884C}"/>
                </a:ext>
              </a:extLst>
            </p:cNvPr>
            <p:cNvSpPr/>
            <p:nvPr/>
          </p:nvSpPr>
          <p:spPr>
            <a:xfrm>
              <a:off x="7201052" y="155193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32">
              <a:extLst>
                <a:ext uri="{FF2B5EF4-FFF2-40B4-BE49-F238E27FC236}">
                  <a16:creationId xmlns:a16="http://schemas.microsoft.com/office/drawing/2014/main" id="{880CB49F-17A3-4EB0-91E2-48DA2F29A249}"/>
                </a:ext>
              </a:extLst>
            </p:cNvPr>
            <p:cNvSpPr/>
            <p:nvPr/>
          </p:nvSpPr>
          <p:spPr>
            <a:xfrm>
              <a:off x="7201052" y="177814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33">
              <a:extLst>
                <a:ext uri="{FF2B5EF4-FFF2-40B4-BE49-F238E27FC236}">
                  <a16:creationId xmlns:a16="http://schemas.microsoft.com/office/drawing/2014/main" id="{E5F0A73D-985C-41C2-8C41-DC2230D88863}"/>
                </a:ext>
              </a:extLst>
            </p:cNvPr>
            <p:cNvSpPr/>
            <p:nvPr/>
          </p:nvSpPr>
          <p:spPr>
            <a:xfrm>
              <a:off x="7201052" y="200435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34">
              <a:extLst>
                <a:ext uri="{FF2B5EF4-FFF2-40B4-BE49-F238E27FC236}">
                  <a16:creationId xmlns:a16="http://schemas.microsoft.com/office/drawing/2014/main" id="{1D092901-B203-4D3C-98FE-8DFEB6E432DB}"/>
                </a:ext>
              </a:extLst>
            </p:cNvPr>
            <p:cNvSpPr/>
            <p:nvPr/>
          </p:nvSpPr>
          <p:spPr>
            <a:xfrm>
              <a:off x="7201052" y="223057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TextBox 26">
            <a:extLst>
              <a:ext uri="{FF2B5EF4-FFF2-40B4-BE49-F238E27FC236}">
                <a16:creationId xmlns:a16="http://schemas.microsoft.com/office/drawing/2014/main" id="{09AECB52-62E9-4095-BD1C-19D50F6CEA62}"/>
              </a:ext>
            </a:extLst>
          </p:cNvPr>
          <p:cNvSpPr txBox="1"/>
          <p:nvPr/>
        </p:nvSpPr>
        <p:spPr>
          <a:xfrm>
            <a:off x="5621329" y="1024282"/>
            <a:ext cx="7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(b) </a:t>
            </a:r>
            <a:endParaRPr lang="en-US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588067DC-50D0-45C9-A127-659680CD4E1C}"/>
              </a:ext>
            </a:extLst>
          </p:cNvPr>
          <p:cNvGrpSpPr/>
          <p:nvPr/>
        </p:nvGrpSpPr>
        <p:grpSpPr>
          <a:xfrm>
            <a:off x="8061715" y="1523364"/>
            <a:ext cx="3687879" cy="2551754"/>
            <a:chOff x="3756994" y="22284"/>
            <a:chExt cx="3687879" cy="2551754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7861E1FE-76C5-4F3F-931D-BD21060CDFE7}"/>
                </a:ext>
              </a:extLst>
            </p:cNvPr>
            <p:cNvGrpSpPr/>
            <p:nvPr/>
          </p:nvGrpSpPr>
          <p:grpSpPr>
            <a:xfrm>
              <a:off x="3759917" y="22284"/>
              <a:ext cx="3684582" cy="2511308"/>
              <a:chOff x="3759917" y="22284"/>
              <a:chExt cx="3684582" cy="2511308"/>
            </a:xfrm>
          </p:grpSpPr>
          <p:sp>
            <p:nvSpPr>
              <p:cNvPr id="93" name="Rectangle 9">
                <a:extLst>
                  <a:ext uri="{FF2B5EF4-FFF2-40B4-BE49-F238E27FC236}">
                    <a16:creationId xmlns:a16="http://schemas.microsoft.com/office/drawing/2014/main" id="{5D8E8F72-102C-4E8B-9AB2-A9FA471ECDA7}"/>
                  </a:ext>
                </a:extLst>
              </p:cNvPr>
              <p:cNvSpPr/>
              <p:nvPr/>
            </p:nvSpPr>
            <p:spPr>
              <a:xfrm>
                <a:off x="3759917" y="22284"/>
                <a:ext cx="331779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 10">
                <a:extLst>
                  <a:ext uri="{FF2B5EF4-FFF2-40B4-BE49-F238E27FC236}">
                    <a16:creationId xmlns:a16="http://schemas.microsoft.com/office/drawing/2014/main" id="{928F1DC9-2194-4D90-AAE1-8499F2414CAC}"/>
                  </a:ext>
                </a:extLst>
              </p:cNvPr>
              <p:cNvSpPr/>
              <p:nvPr/>
            </p:nvSpPr>
            <p:spPr>
              <a:xfrm>
                <a:off x="7140131" y="22284"/>
                <a:ext cx="304368" cy="25113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1" name="Rectangle 11">
              <a:extLst>
                <a:ext uri="{FF2B5EF4-FFF2-40B4-BE49-F238E27FC236}">
                  <a16:creationId xmlns:a16="http://schemas.microsoft.com/office/drawing/2014/main" id="{2E1B67C6-70AB-441C-9C4A-B2A96E5AC650}"/>
                </a:ext>
              </a:extLst>
            </p:cNvPr>
            <p:cNvSpPr/>
            <p:nvPr/>
          </p:nvSpPr>
          <p:spPr>
            <a:xfrm>
              <a:off x="3781900" y="22284"/>
              <a:ext cx="3662973" cy="1401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12">
              <a:extLst>
                <a:ext uri="{FF2B5EF4-FFF2-40B4-BE49-F238E27FC236}">
                  <a16:creationId xmlns:a16="http://schemas.microsoft.com/office/drawing/2014/main" id="{C4ECDB8F-E1E7-49EF-B973-641334269DA5}"/>
                </a:ext>
              </a:extLst>
            </p:cNvPr>
            <p:cNvSpPr/>
            <p:nvPr/>
          </p:nvSpPr>
          <p:spPr>
            <a:xfrm>
              <a:off x="3756994" y="2433918"/>
              <a:ext cx="3687505" cy="14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14">
              <a:extLst>
                <a:ext uri="{FF2B5EF4-FFF2-40B4-BE49-F238E27FC236}">
                  <a16:creationId xmlns:a16="http://schemas.microsoft.com/office/drawing/2014/main" id="{6880E8B8-2990-4D52-9BD6-048E839C8253}"/>
                </a:ext>
              </a:extLst>
            </p:cNvPr>
            <p:cNvSpPr/>
            <p:nvPr/>
          </p:nvSpPr>
          <p:spPr>
            <a:xfrm>
              <a:off x="3834735" y="20905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15">
              <a:extLst>
                <a:ext uri="{FF2B5EF4-FFF2-40B4-BE49-F238E27FC236}">
                  <a16:creationId xmlns:a16="http://schemas.microsoft.com/office/drawing/2014/main" id="{C70889AF-DDC7-4856-AD79-9C0F8E1A29ED}"/>
                </a:ext>
              </a:extLst>
            </p:cNvPr>
            <p:cNvSpPr/>
            <p:nvPr/>
          </p:nvSpPr>
          <p:spPr>
            <a:xfrm>
              <a:off x="3834735" y="43527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16">
              <a:extLst>
                <a:ext uri="{FF2B5EF4-FFF2-40B4-BE49-F238E27FC236}">
                  <a16:creationId xmlns:a16="http://schemas.microsoft.com/office/drawing/2014/main" id="{EC9B3313-7F47-4E6F-B588-2E544A8ACB11}"/>
                </a:ext>
              </a:extLst>
            </p:cNvPr>
            <p:cNvSpPr/>
            <p:nvPr/>
          </p:nvSpPr>
          <p:spPr>
            <a:xfrm>
              <a:off x="3834735" y="66148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17">
              <a:extLst>
                <a:ext uri="{FF2B5EF4-FFF2-40B4-BE49-F238E27FC236}">
                  <a16:creationId xmlns:a16="http://schemas.microsoft.com/office/drawing/2014/main" id="{599A710F-1E09-4F42-B873-5ACC35CD70AC}"/>
                </a:ext>
              </a:extLst>
            </p:cNvPr>
            <p:cNvSpPr/>
            <p:nvPr/>
          </p:nvSpPr>
          <p:spPr>
            <a:xfrm>
              <a:off x="3834735" y="88769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ounded Rectangle 18">
              <a:extLst>
                <a:ext uri="{FF2B5EF4-FFF2-40B4-BE49-F238E27FC236}">
                  <a16:creationId xmlns:a16="http://schemas.microsoft.com/office/drawing/2014/main" id="{8056CB9D-75CF-4215-9170-4090E9E54544}"/>
                </a:ext>
              </a:extLst>
            </p:cNvPr>
            <p:cNvSpPr/>
            <p:nvPr/>
          </p:nvSpPr>
          <p:spPr>
            <a:xfrm>
              <a:off x="3834735" y="111391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ounded Rectangle 19">
              <a:extLst>
                <a:ext uri="{FF2B5EF4-FFF2-40B4-BE49-F238E27FC236}">
                  <a16:creationId xmlns:a16="http://schemas.microsoft.com/office/drawing/2014/main" id="{8A6BD3FB-C3D8-4E4C-8223-A00C3C72694A}"/>
                </a:ext>
              </a:extLst>
            </p:cNvPr>
            <p:cNvSpPr/>
            <p:nvPr/>
          </p:nvSpPr>
          <p:spPr>
            <a:xfrm>
              <a:off x="3834735" y="134012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ounded Rectangle 20">
              <a:extLst>
                <a:ext uri="{FF2B5EF4-FFF2-40B4-BE49-F238E27FC236}">
                  <a16:creationId xmlns:a16="http://schemas.microsoft.com/office/drawing/2014/main" id="{F5B896E3-5785-4C78-94BF-CF3E7C3ADF97}"/>
                </a:ext>
              </a:extLst>
            </p:cNvPr>
            <p:cNvSpPr/>
            <p:nvPr/>
          </p:nvSpPr>
          <p:spPr>
            <a:xfrm>
              <a:off x="3834735" y="1566340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ounded Rectangle 21">
              <a:extLst>
                <a:ext uri="{FF2B5EF4-FFF2-40B4-BE49-F238E27FC236}">
                  <a16:creationId xmlns:a16="http://schemas.microsoft.com/office/drawing/2014/main" id="{955614CE-4BED-4F74-9590-A932C44F3DA6}"/>
                </a:ext>
              </a:extLst>
            </p:cNvPr>
            <p:cNvSpPr/>
            <p:nvPr/>
          </p:nvSpPr>
          <p:spPr>
            <a:xfrm>
              <a:off x="3834735" y="1792554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22">
              <a:extLst>
                <a:ext uri="{FF2B5EF4-FFF2-40B4-BE49-F238E27FC236}">
                  <a16:creationId xmlns:a16="http://schemas.microsoft.com/office/drawing/2014/main" id="{9E797B3B-ED88-4F19-A545-34C573C2F477}"/>
                </a:ext>
              </a:extLst>
            </p:cNvPr>
            <p:cNvSpPr/>
            <p:nvPr/>
          </p:nvSpPr>
          <p:spPr>
            <a:xfrm>
              <a:off x="3834735" y="201876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ounded Rectangle 23">
              <a:extLst>
                <a:ext uri="{FF2B5EF4-FFF2-40B4-BE49-F238E27FC236}">
                  <a16:creationId xmlns:a16="http://schemas.microsoft.com/office/drawing/2014/main" id="{E3C400E9-9C61-48AD-89A3-179906B29D4D}"/>
                </a:ext>
              </a:extLst>
            </p:cNvPr>
            <p:cNvSpPr/>
            <p:nvPr/>
          </p:nvSpPr>
          <p:spPr>
            <a:xfrm>
              <a:off x="3834735" y="224498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ounded Rectangle 25">
              <a:extLst>
                <a:ext uri="{FF2B5EF4-FFF2-40B4-BE49-F238E27FC236}">
                  <a16:creationId xmlns:a16="http://schemas.microsoft.com/office/drawing/2014/main" id="{14A84EA5-117B-4BE4-9A84-690705278752}"/>
                </a:ext>
              </a:extLst>
            </p:cNvPr>
            <p:cNvSpPr/>
            <p:nvPr/>
          </p:nvSpPr>
          <p:spPr>
            <a:xfrm>
              <a:off x="7201052" y="19464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26">
              <a:extLst>
                <a:ext uri="{FF2B5EF4-FFF2-40B4-BE49-F238E27FC236}">
                  <a16:creationId xmlns:a16="http://schemas.microsoft.com/office/drawing/2014/main" id="{E6894695-A96E-4645-8926-CAC3EFD74BDD}"/>
                </a:ext>
              </a:extLst>
            </p:cNvPr>
            <p:cNvSpPr/>
            <p:nvPr/>
          </p:nvSpPr>
          <p:spPr>
            <a:xfrm>
              <a:off x="7201052" y="42086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27">
              <a:extLst>
                <a:ext uri="{FF2B5EF4-FFF2-40B4-BE49-F238E27FC236}">
                  <a16:creationId xmlns:a16="http://schemas.microsoft.com/office/drawing/2014/main" id="{197CDB04-6773-4F53-A820-1C03D3055965}"/>
                </a:ext>
              </a:extLst>
            </p:cNvPr>
            <p:cNvSpPr/>
            <p:nvPr/>
          </p:nvSpPr>
          <p:spPr>
            <a:xfrm>
              <a:off x="7201052" y="647076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ounded Rectangle 28">
              <a:extLst>
                <a:ext uri="{FF2B5EF4-FFF2-40B4-BE49-F238E27FC236}">
                  <a16:creationId xmlns:a16="http://schemas.microsoft.com/office/drawing/2014/main" id="{3948AB74-7C27-402B-A080-58D92993C68A}"/>
                </a:ext>
              </a:extLst>
            </p:cNvPr>
            <p:cNvSpPr/>
            <p:nvPr/>
          </p:nvSpPr>
          <p:spPr>
            <a:xfrm>
              <a:off x="7201052" y="873289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29">
              <a:extLst>
                <a:ext uri="{FF2B5EF4-FFF2-40B4-BE49-F238E27FC236}">
                  <a16:creationId xmlns:a16="http://schemas.microsoft.com/office/drawing/2014/main" id="{F46EF087-084D-4668-9D42-7BD38AF4B72B}"/>
                </a:ext>
              </a:extLst>
            </p:cNvPr>
            <p:cNvSpPr/>
            <p:nvPr/>
          </p:nvSpPr>
          <p:spPr>
            <a:xfrm>
              <a:off x="7201052" y="1099503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ounded Rectangle 30">
              <a:extLst>
                <a:ext uri="{FF2B5EF4-FFF2-40B4-BE49-F238E27FC236}">
                  <a16:creationId xmlns:a16="http://schemas.microsoft.com/office/drawing/2014/main" id="{071223F3-E31A-4169-9C52-44C3FDA3317D}"/>
                </a:ext>
              </a:extLst>
            </p:cNvPr>
            <p:cNvSpPr/>
            <p:nvPr/>
          </p:nvSpPr>
          <p:spPr>
            <a:xfrm>
              <a:off x="7201052" y="1325717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ounded Rectangle 31">
              <a:extLst>
                <a:ext uri="{FF2B5EF4-FFF2-40B4-BE49-F238E27FC236}">
                  <a16:creationId xmlns:a16="http://schemas.microsoft.com/office/drawing/2014/main" id="{C0271FA1-6328-4A6D-A263-7EAF02BBD25B}"/>
                </a:ext>
              </a:extLst>
            </p:cNvPr>
            <p:cNvSpPr/>
            <p:nvPr/>
          </p:nvSpPr>
          <p:spPr>
            <a:xfrm>
              <a:off x="7201052" y="1551931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32">
              <a:extLst>
                <a:ext uri="{FF2B5EF4-FFF2-40B4-BE49-F238E27FC236}">
                  <a16:creationId xmlns:a16="http://schemas.microsoft.com/office/drawing/2014/main" id="{E0476B68-4304-48BA-9C96-CF650C7F1F68}"/>
                </a:ext>
              </a:extLst>
            </p:cNvPr>
            <p:cNvSpPr/>
            <p:nvPr/>
          </p:nvSpPr>
          <p:spPr>
            <a:xfrm>
              <a:off x="7201052" y="1778145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33">
              <a:extLst>
                <a:ext uri="{FF2B5EF4-FFF2-40B4-BE49-F238E27FC236}">
                  <a16:creationId xmlns:a16="http://schemas.microsoft.com/office/drawing/2014/main" id="{4ACB1BE9-8CEA-41FE-A284-E8D0997F811C}"/>
                </a:ext>
              </a:extLst>
            </p:cNvPr>
            <p:cNvSpPr/>
            <p:nvPr/>
          </p:nvSpPr>
          <p:spPr>
            <a:xfrm>
              <a:off x="7201052" y="2004358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34">
              <a:extLst>
                <a:ext uri="{FF2B5EF4-FFF2-40B4-BE49-F238E27FC236}">
                  <a16:creationId xmlns:a16="http://schemas.microsoft.com/office/drawing/2014/main" id="{CC1920F8-6850-41B6-A449-4ECECD77BFC1}"/>
                </a:ext>
              </a:extLst>
            </p:cNvPr>
            <p:cNvSpPr/>
            <p:nvPr/>
          </p:nvSpPr>
          <p:spPr>
            <a:xfrm>
              <a:off x="7201052" y="2230572"/>
              <a:ext cx="189213" cy="13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5" name="TextBox 26">
            <a:extLst>
              <a:ext uri="{FF2B5EF4-FFF2-40B4-BE49-F238E27FC236}">
                <a16:creationId xmlns:a16="http://schemas.microsoft.com/office/drawing/2014/main" id="{CC8E101C-1FF7-4DAC-8B30-B7AD5A0A3FF4}"/>
              </a:ext>
            </a:extLst>
          </p:cNvPr>
          <p:cNvSpPr txBox="1"/>
          <p:nvPr/>
        </p:nvSpPr>
        <p:spPr>
          <a:xfrm>
            <a:off x="5590729" y="4797248"/>
            <a:ext cx="156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45479.jpg </a:t>
            </a:r>
            <a:endParaRPr lang="en-US" dirty="0"/>
          </a:p>
        </p:txBody>
      </p:sp>
      <p:sp>
        <p:nvSpPr>
          <p:cNvPr id="96" name="TextBox 26">
            <a:extLst>
              <a:ext uri="{FF2B5EF4-FFF2-40B4-BE49-F238E27FC236}">
                <a16:creationId xmlns:a16="http://schemas.microsoft.com/office/drawing/2014/main" id="{73256642-A1B8-4654-BB97-A932E796545B}"/>
              </a:ext>
            </a:extLst>
          </p:cNvPr>
          <p:cNvSpPr txBox="1"/>
          <p:nvPr/>
        </p:nvSpPr>
        <p:spPr>
          <a:xfrm>
            <a:off x="9561024" y="1012334"/>
            <a:ext cx="7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(c) </a:t>
            </a:r>
            <a:endParaRPr lang="en-US" dirty="0"/>
          </a:p>
        </p:txBody>
      </p:sp>
      <p:sp>
        <p:nvSpPr>
          <p:cNvPr id="97" name="TextBox 26">
            <a:extLst>
              <a:ext uri="{FF2B5EF4-FFF2-40B4-BE49-F238E27FC236}">
                <a16:creationId xmlns:a16="http://schemas.microsoft.com/office/drawing/2014/main" id="{6488437B-0172-4F08-9021-B90D99858115}"/>
              </a:ext>
            </a:extLst>
          </p:cNvPr>
          <p:cNvSpPr txBox="1"/>
          <p:nvPr/>
        </p:nvSpPr>
        <p:spPr>
          <a:xfrm>
            <a:off x="9291001" y="4794483"/>
            <a:ext cx="156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45472.jpg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1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" y="776811"/>
            <a:ext cx="2519680" cy="18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fik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" y="2816510"/>
            <a:ext cx="251968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89350" y="380418"/>
            <a:ext cx="147675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/>
                <a:cs typeface="Times New Roman" panose="02020603050405020304" pitchFamily="18" charset="0"/>
              </a:rPr>
              <a:t>Frame: 45643</a:t>
            </a:r>
          </a:p>
        </p:txBody>
      </p:sp>
      <p:sp>
        <p:nvSpPr>
          <p:cNvPr id="4" name="Rectangle 3"/>
          <p:cNvSpPr/>
          <p:nvPr/>
        </p:nvSpPr>
        <p:spPr>
          <a:xfrm>
            <a:off x="3517951" y="380418"/>
            <a:ext cx="147675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/>
                <a:cs typeface="Times New Roman" panose="02020603050405020304" pitchFamily="18" charset="0"/>
              </a:rPr>
              <a:t>Frame: 45766</a:t>
            </a:r>
          </a:p>
        </p:txBody>
      </p:sp>
      <p:pic>
        <p:nvPicPr>
          <p:cNvPr id="18" name="Grafik 2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76" y="776811"/>
            <a:ext cx="2519680" cy="188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fik 8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76" y="2816510"/>
            <a:ext cx="251968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430358" y="371773"/>
            <a:ext cx="147675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/>
                <a:cs typeface="Times New Roman" panose="02020603050405020304" pitchFamily="18" charset="0"/>
              </a:rPr>
              <a:t>Frame: 45490</a:t>
            </a:r>
          </a:p>
        </p:txBody>
      </p:sp>
      <p:pic>
        <p:nvPicPr>
          <p:cNvPr id="20" name="Grafik 2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" y="3998592"/>
            <a:ext cx="2519680" cy="188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rafik 2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" y="6054455"/>
            <a:ext cx="251968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/>
          <p:cNvSpPr/>
          <p:nvPr/>
        </p:nvSpPr>
        <p:spPr>
          <a:xfrm>
            <a:off x="624950" y="3566881"/>
            <a:ext cx="147675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/>
                <a:cs typeface="Times New Roman" panose="02020603050405020304" pitchFamily="18" charset="0"/>
              </a:rPr>
              <a:t>Frame: 45455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30358" y="3566881"/>
            <a:ext cx="152965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/>
                <a:cs typeface="Times New Roman" panose="02020603050405020304" pitchFamily="18" charset="0"/>
              </a:rPr>
              <a:t>Frame: 45636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30358" y="3244334"/>
            <a:ext cx="25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(f) Contrast of extension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3000" y="74213"/>
            <a:ext cx="218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(a) Contrast of hue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462787" y="3244334"/>
            <a:ext cx="264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(e) Contrast of saturation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2639" y="3244334"/>
            <a:ext cx="2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(d) Complementary contrast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430358" y="65568"/>
            <a:ext cx="264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(c) Cold-warm contrast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15225" y="74213"/>
            <a:ext cx="264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(b) Light-dark contrast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0195" y="3566881"/>
            <a:ext cx="152965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DengXian"/>
                <a:cs typeface="Times New Roman" panose="02020603050405020304" pitchFamily="18" charset="0"/>
              </a:rPr>
              <a:t>Frame: 45806 </a:t>
            </a:r>
          </a:p>
        </p:txBody>
      </p:sp>
      <p:pic>
        <p:nvPicPr>
          <p:cNvPr id="5" name="Grafik 4" descr="Ein Bild, das Person, draußen, Pferd, Mann enthält.&#10;&#10;Automatisch generierte Beschreibung">
            <a:extLst>
              <a:ext uri="{FF2B5EF4-FFF2-40B4-BE49-F238E27FC236}">
                <a16:creationId xmlns:a16="http://schemas.microsoft.com/office/drawing/2014/main" id="{B1FC6E3A-5C44-4CF6-978E-C2047A12476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82" y="776811"/>
            <a:ext cx="2520000" cy="1890000"/>
          </a:xfrm>
          <a:prstGeom prst="rect">
            <a:avLst/>
          </a:prstGeom>
        </p:spPr>
      </p:pic>
      <p:pic>
        <p:nvPicPr>
          <p:cNvPr id="10" name="Grafik 9" descr="Ein Bild, das sitzend, Tür, groß, Zeile enthält.&#10;&#10;Automatisch generierte Beschreibung">
            <a:extLst>
              <a:ext uri="{FF2B5EF4-FFF2-40B4-BE49-F238E27FC236}">
                <a16:creationId xmlns:a16="http://schemas.microsoft.com/office/drawing/2014/main" id="{7185B69F-4B7E-4F07-9A59-49B6AABA11E2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00" y="2816510"/>
            <a:ext cx="2520000" cy="360000"/>
          </a:xfrm>
          <a:prstGeom prst="rect">
            <a:avLst/>
          </a:prstGeom>
        </p:spPr>
      </p:pic>
      <p:pic>
        <p:nvPicPr>
          <p:cNvPr id="13" name="Grafik 12" descr="Ein Bild, das Zaun, sitzend, Tür, Bürgersteig enthält.&#10;&#10;Automatisch generierte Beschreibung">
            <a:extLst>
              <a:ext uri="{FF2B5EF4-FFF2-40B4-BE49-F238E27FC236}">
                <a16:creationId xmlns:a16="http://schemas.microsoft.com/office/drawing/2014/main" id="{1899B840-E968-49E0-AFDC-06F7FB748FD5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02" y="6054455"/>
            <a:ext cx="2520000" cy="360000"/>
          </a:xfrm>
          <a:prstGeom prst="rect">
            <a:avLst/>
          </a:prstGeom>
        </p:spPr>
      </p:pic>
      <p:pic>
        <p:nvPicPr>
          <p:cNvPr id="17" name="Grafik 16" descr="Ein Bild, das drinnen, Fenster, Tisch, orange enthält.&#10;&#10;Automatisch generierte Beschreibung">
            <a:extLst>
              <a:ext uri="{FF2B5EF4-FFF2-40B4-BE49-F238E27FC236}">
                <a16:creationId xmlns:a16="http://schemas.microsoft.com/office/drawing/2014/main" id="{FEC9CF59-517F-47F6-BB83-D26CC9FFFBFE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02" y="3998352"/>
            <a:ext cx="2520000" cy="1890000"/>
          </a:xfrm>
          <a:prstGeom prst="rect">
            <a:avLst/>
          </a:prstGeom>
        </p:spPr>
      </p:pic>
      <p:pic>
        <p:nvPicPr>
          <p:cNvPr id="38" name="Grafik 37" descr="Ein Bild, das draußen, Gebäude, stehend, Tisch enthält.&#10;&#10;Automatisch generierte Beschreibung">
            <a:extLst>
              <a:ext uri="{FF2B5EF4-FFF2-40B4-BE49-F238E27FC236}">
                <a16:creationId xmlns:a16="http://schemas.microsoft.com/office/drawing/2014/main" id="{C6C7938D-6DCD-4D43-9247-50CF5377FA8C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56" y="3998352"/>
            <a:ext cx="2520000" cy="1890000"/>
          </a:xfrm>
          <a:prstGeom prst="rect">
            <a:avLst/>
          </a:prstGeom>
        </p:spPr>
      </p:pic>
      <p:pic>
        <p:nvPicPr>
          <p:cNvPr id="40" name="Grafik 39" descr="Ein Bild, das sitzend, Tür, groß, Zeile enthält.&#10;&#10;Automatisch generierte Beschreibung">
            <a:extLst>
              <a:ext uri="{FF2B5EF4-FFF2-40B4-BE49-F238E27FC236}">
                <a16:creationId xmlns:a16="http://schemas.microsoft.com/office/drawing/2014/main" id="{C47DD3CF-CB8A-44AC-BC90-2F81B9B409B7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56" y="6054455"/>
            <a:ext cx="252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D8F67DB-62FC-4D30-B92E-DD9B007C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83" y="333375"/>
            <a:ext cx="5324475" cy="619125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BED209B-B5A5-4041-83BB-DF81227E9E28}"/>
              </a:ext>
            </a:extLst>
          </p:cNvPr>
          <p:cNvSpPr/>
          <p:nvPr/>
        </p:nvSpPr>
        <p:spPr>
          <a:xfrm>
            <a:off x="3266983" y="532660"/>
            <a:ext cx="3630967" cy="26455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E1F4045-EBD3-4305-9E79-2161812131B9}"/>
              </a:ext>
            </a:extLst>
          </p:cNvPr>
          <p:cNvSpPr/>
          <p:nvPr/>
        </p:nvSpPr>
        <p:spPr>
          <a:xfrm>
            <a:off x="3144175" y="5779363"/>
            <a:ext cx="3630967" cy="80934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457C7E3-24A8-48E7-B167-5F789B6C7B0F}"/>
              </a:ext>
            </a:extLst>
          </p:cNvPr>
          <p:cNvSpPr/>
          <p:nvPr/>
        </p:nvSpPr>
        <p:spPr>
          <a:xfrm>
            <a:off x="3144174" y="3679794"/>
            <a:ext cx="3630967" cy="190425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488C87-BDF3-4623-BFB4-BBBED870E48C}"/>
              </a:ext>
            </a:extLst>
          </p:cNvPr>
          <p:cNvSpPr txBox="1"/>
          <p:nvPr/>
        </p:nvSpPr>
        <p:spPr>
          <a:xfrm>
            <a:off x="1837677" y="1563045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b="1" dirty="0"/>
              <a:t>DONE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73AD09-AA5C-451F-BE14-B9422984F65F}"/>
              </a:ext>
            </a:extLst>
          </p:cNvPr>
          <p:cNvSpPr txBox="1"/>
          <p:nvPr/>
        </p:nvSpPr>
        <p:spPr>
          <a:xfrm>
            <a:off x="978022" y="3757309"/>
            <a:ext cx="21650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b="1" dirty="0"/>
              <a:t>WHY not</a:t>
            </a:r>
          </a:p>
          <a:p>
            <a:r>
              <a:rPr lang="de-CH" sz="3200" b="1" dirty="0"/>
              <a:t>Yellow </a:t>
            </a:r>
            <a:r>
              <a:rPr lang="de-CH" sz="3200" b="1" dirty="0" err="1"/>
              <a:t>too</a:t>
            </a:r>
            <a:r>
              <a:rPr lang="de-CH" sz="3200" b="1" dirty="0"/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99A0A7-4394-47F6-923D-EB31165DDC59}"/>
              </a:ext>
            </a:extLst>
          </p:cNvPr>
          <p:cNvSpPr txBox="1"/>
          <p:nvPr/>
        </p:nvSpPr>
        <p:spPr>
          <a:xfrm>
            <a:off x="974229" y="5859241"/>
            <a:ext cx="2015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b="1" dirty="0"/>
              <a:t>impossible</a:t>
            </a:r>
          </a:p>
        </p:txBody>
      </p:sp>
    </p:spTree>
    <p:extLst>
      <p:ext uri="{BB962C8B-B14F-4D97-AF65-F5344CB8AC3E}">
        <p14:creationId xmlns:p14="http://schemas.microsoft.com/office/powerpoint/2010/main" val="1246827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Microsoft Office PowerPoint</Application>
  <PresentationFormat>Breitbild</PresentationFormat>
  <Paragraphs>155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ColorPaletteSearchColor  </vt:lpstr>
      <vt:lpstr>PowerPoint-Präsentation</vt:lpstr>
      <vt:lpstr>Avocado, threshold = 1</vt:lpstr>
      <vt:lpstr>Avocado, threshold = 0</vt:lpstr>
      <vt:lpstr>VIAN: Mustard, threshold = 1</vt:lpstr>
      <vt:lpstr>VIAN: Mustard, threshold = 0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Workflow</vt:lpstr>
      <vt:lpstr>Queries</vt:lpstr>
      <vt:lpstr>Classification</vt:lpstr>
      <vt:lpstr>PowerPoint-Präsentation</vt:lpstr>
      <vt:lpstr>A-channel (cielab) for color category = ‘blue’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ColorPaletteSearchColor</dc:title>
  <dc:creator>Linda Samsinger</dc:creator>
  <cp:lastModifiedBy>Linda Samsinger</cp:lastModifiedBy>
  <cp:revision>82</cp:revision>
  <cp:lastPrinted>2020-08-24T08:20:59Z</cp:lastPrinted>
  <dcterms:created xsi:type="dcterms:W3CDTF">2020-06-01T06:54:17Z</dcterms:created>
  <dcterms:modified xsi:type="dcterms:W3CDTF">2020-08-24T08:52:18Z</dcterms:modified>
</cp:coreProperties>
</file>